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73" r:id="rId6"/>
    <p:sldId id="274" r:id="rId7"/>
    <p:sldId id="354" r:id="rId8"/>
    <p:sldId id="272" r:id="rId9"/>
    <p:sldId id="275" r:id="rId10"/>
    <p:sldId id="257" r:id="rId11"/>
    <p:sldId id="276" r:id="rId12"/>
    <p:sldId id="270" r:id="rId13"/>
    <p:sldId id="278" r:id="rId14"/>
    <p:sldId id="277" r:id="rId15"/>
    <p:sldId id="269" r:id="rId16"/>
    <p:sldId id="279" r:id="rId17"/>
    <p:sldId id="280" r:id="rId18"/>
    <p:sldId id="271" r:id="rId19"/>
    <p:sldId id="285" r:id="rId20"/>
    <p:sldId id="281" r:id="rId21"/>
    <p:sldId id="286" r:id="rId22"/>
    <p:sldId id="287" r:id="rId23"/>
    <p:sldId id="288" r:id="rId24"/>
    <p:sldId id="289"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2" autoAdjust="0"/>
    <p:restoredTop sz="94660"/>
  </p:normalViewPr>
  <p:slideViewPr>
    <p:cSldViewPr snapToGrid="0">
      <p:cViewPr varScale="1">
        <p:scale>
          <a:sx n="63" d="100"/>
          <a:sy n="63" d="100"/>
        </p:scale>
        <p:origin x="1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AILEY" userId="fa8b635c1b96620b" providerId="LiveId" clId="{91971A38-0D83-47A9-AEB1-83E5B140CD6D}"/>
    <pc:docChg chg="delSld">
      <pc:chgData name="PAUL BAILEY" userId="fa8b635c1b96620b" providerId="LiveId" clId="{91971A38-0D83-47A9-AEB1-83E5B140CD6D}" dt="2023-07-31T16:39:26.353" v="1" actId="2696"/>
      <pc:docMkLst>
        <pc:docMk/>
      </pc:docMkLst>
      <pc:sldChg chg="del">
        <pc:chgData name="PAUL BAILEY" userId="fa8b635c1b96620b" providerId="LiveId" clId="{91971A38-0D83-47A9-AEB1-83E5B140CD6D}" dt="2023-07-31T16:39:06.144" v="0" actId="2696"/>
        <pc:sldMkLst>
          <pc:docMk/>
          <pc:sldMk cId="0" sldId="258"/>
        </pc:sldMkLst>
      </pc:sldChg>
      <pc:sldChg chg="del">
        <pc:chgData name="PAUL BAILEY" userId="fa8b635c1b96620b" providerId="LiveId" clId="{91971A38-0D83-47A9-AEB1-83E5B140CD6D}" dt="2023-07-31T16:39:06.144" v="0" actId="2696"/>
        <pc:sldMkLst>
          <pc:docMk/>
          <pc:sldMk cId="0" sldId="259"/>
        </pc:sldMkLst>
      </pc:sldChg>
      <pc:sldChg chg="del">
        <pc:chgData name="PAUL BAILEY" userId="fa8b635c1b96620b" providerId="LiveId" clId="{91971A38-0D83-47A9-AEB1-83E5B140CD6D}" dt="2023-07-31T16:39:06.144" v="0" actId="2696"/>
        <pc:sldMkLst>
          <pc:docMk/>
          <pc:sldMk cId="0" sldId="260"/>
        </pc:sldMkLst>
      </pc:sldChg>
      <pc:sldChg chg="del">
        <pc:chgData name="PAUL BAILEY" userId="fa8b635c1b96620b" providerId="LiveId" clId="{91971A38-0D83-47A9-AEB1-83E5B140CD6D}" dt="2023-07-31T16:39:06.144" v="0" actId="2696"/>
        <pc:sldMkLst>
          <pc:docMk/>
          <pc:sldMk cId="0" sldId="261"/>
        </pc:sldMkLst>
      </pc:sldChg>
      <pc:sldChg chg="del">
        <pc:chgData name="PAUL BAILEY" userId="fa8b635c1b96620b" providerId="LiveId" clId="{91971A38-0D83-47A9-AEB1-83E5B140CD6D}" dt="2023-07-31T16:39:06.144" v="0" actId="2696"/>
        <pc:sldMkLst>
          <pc:docMk/>
          <pc:sldMk cId="0" sldId="262"/>
        </pc:sldMkLst>
      </pc:sldChg>
      <pc:sldChg chg="del">
        <pc:chgData name="PAUL BAILEY" userId="fa8b635c1b96620b" providerId="LiveId" clId="{91971A38-0D83-47A9-AEB1-83E5B140CD6D}" dt="2023-07-31T16:39:06.144" v="0" actId="2696"/>
        <pc:sldMkLst>
          <pc:docMk/>
          <pc:sldMk cId="0" sldId="263"/>
        </pc:sldMkLst>
      </pc:sldChg>
      <pc:sldChg chg="del">
        <pc:chgData name="PAUL BAILEY" userId="fa8b635c1b96620b" providerId="LiveId" clId="{91971A38-0D83-47A9-AEB1-83E5B140CD6D}" dt="2023-07-31T16:39:06.144" v="0" actId="2696"/>
        <pc:sldMkLst>
          <pc:docMk/>
          <pc:sldMk cId="0" sldId="264"/>
        </pc:sldMkLst>
      </pc:sldChg>
      <pc:sldChg chg="del">
        <pc:chgData name="PAUL BAILEY" userId="fa8b635c1b96620b" providerId="LiveId" clId="{91971A38-0D83-47A9-AEB1-83E5B140CD6D}" dt="2023-07-31T16:39:06.144" v="0" actId="2696"/>
        <pc:sldMkLst>
          <pc:docMk/>
          <pc:sldMk cId="0" sldId="265"/>
        </pc:sldMkLst>
      </pc:sldChg>
      <pc:sldChg chg="del">
        <pc:chgData name="PAUL BAILEY" userId="fa8b635c1b96620b" providerId="LiveId" clId="{91971A38-0D83-47A9-AEB1-83E5B140CD6D}" dt="2023-07-31T16:39:06.144" v="0" actId="2696"/>
        <pc:sldMkLst>
          <pc:docMk/>
          <pc:sldMk cId="0" sldId="266"/>
        </pc:sldMkLst>
      </pc:sldChg>
      <pc:sldChg chg="del">
        <pc:chgData name="PAUL BAILEY" userId="fa8b635c1b96620b" providerId="LiveId" clId="{91971A38-0D83-47A9-AEB1-83E5B140CD6D}" dt="2023-07-31T16:39:26.353" v="1" actId="2696"/>
        <pc:sldMkLst>
          <pc:docMk/>
          <pc:sldMk cId="0" sldId="267"/>
        </pc:sldMkLst>
      </pc:sldChg>
      <pc:sldChg chg="del">
        <pc:chgData name="PAUL BAILEY" userId="fa8b635c1b96620b" providerId="LiveId" clId="{91971A38-0D83-47A9-AEB1-83E5B140CD6D}" dt="2023-07-31T16:39:06.144" v="0" actId="2696"/>
        <pc:sldMkLst>
          <pc:docMk/>
          <pc:sldMk cId="0" sldId="268"/>
        </pc:sldMkLst>
      </pc:sldChg>
      <pc:sldChg chg="del">
        <pc:chgData name="PAUL BAILEY" userId="fa8b635c1b96620b" providerId="LiveId" clId="{91971A38-0D83-47A9-AEB1-83E5B140CD6D}" dt="2023-07-31T16:39:06.144" v="0" actId="2696"/>
        <pc:sldMkLst>
          <pc:docMk/>
          <pc:sldMk cId="2766312126" sldId="291"/>
        </pc:sldMkLst>
      </pc:sldChg>
      <pc:sldChg chg="del">
        <pc:chgData name="PAUL BAILEY" userId="fa8b635c1b96620b" providerId="LiveId" clId="{91971A38-0D83-47A9-AEB1-83E5B140CD6D}" dt="2023-07-31T16:39:06.144" v="0" actId="2696"/>
        <pc:sldMkLst>
          <pc:docMk/>
          <pc:sldMk cId="3645246025" sldId="292"/>
        </pc:sldMkLst>
      </pc:sldChg>
      <pc:sldChg chg="del">
        <pc:chgData name="PAUL BAILEY" userId="fa8b635c1b96620b" providerId="LiveId" clId="{91971A38-0D83-47A9-AEB1-83E5B140CD6D}" dt="2023-07-31T16:39:06.144" v="0" actId="2696"/>
        <pc:sldMkLst>
          <pc:docMk/>
          <pc:sldMk cId="3852766589" sldId="293"/>
        </pc:sldMkLst>
      </pc:sldChg>
      <pc:sldChg chg="del">
        <pc:chgData name="PAUL BAILEY" userId="fa8b635c1b96620b" providerId="LiveId" clId="{91971A38-0D83-47A9-AEB1-83E5B140CD6D}" dt="2023-07-31T16:39:06.144" v="0" actId="2696"/>
        <pc:sldMkLst>
          <pc:docMk/>
          <pc:sldMk cId="3846348377" sldId="294"/>
        </pc:sldMkLst>
      </pc:sldChg>
      <pc:sldChg chg="del">
        <pc:chgData name="PAUL BAILEY" userId="fa8b635c1b96620b" providerId="LiveId" clId="{91971A38-0D83-47A9-AEB1-83E5B140CD6D}" dt="2023-07-31T16:39:06.144" v="0" actId="2696"/>
        <pc:sldMkLst>
          <pc:docMk/>
          <pc:sldMk cId="2041156919" sldId="295"/>
        </pc:sldMkLst>
      </pc:sldChg>
      <pc:sldChg chg="del">
        <pc:chgData name="PAUL BAILEY" userId="fa8b635c1b96620b" providerId="LiveId" clId="{91971A38-0D83-47A9-AEB1-83E5B140CD6D}" dt="2023-07-31T16:39:26.353" v="1" actId="2696"/>
        <pc:sldMkLst>
          <pc:docMk/>
          <pc:sldMk cId="3704865138" sldId="296"/>
        </pc:sldMkLst>
      </pc:sldChg>
      <pc:sldChg chg="del">
        <pc:chgData name="PAUL BAILEY" userId="fa8b635c1b96620b" providerId="LiveId" clId="{91971A38-0D83-47A9-AEB1-83E5B140CD6D}" dt="2023-07-31T16:39:06.144" v="0" actId="2696"/>
        <pc:sldMkLst>
          <pc:docMk/>
          <pc:sldMk cId="0" sldId="297"/>
        </pc:sldMkLst>
      </pc:sldChg>
      <pc:sldChg chg="del">
        <pc:chgData name="PAUL BAILEY" userId="fa8b635c1b96620b" providerId="LiveId" clId="{91971A38-0D83-47A9-AEB1-83E5B140CD6D}" dt="2023-07-31T16:39:06.144" v="0" actId="2696"/>
        <pc:sldMkLst>
          <pc:docMk/>
          <pc:sldMk cId="0" sldId="298"/>
        </pc:sldMkLst>
      </pc:sldChg>
      <pc:sldChg chg="del">
        <pc:chgData name="PAUL BAILEY" userId="fa8b635c1b96620b" providerId="LiveId" clId="{91971A38-0D83-47A9-AEB1-83E5B140CD6D}" dt="2023-07-31T16:39:06.144" v="0" actId="2696"/>
        <pc:sldMkLst>
          <pc:docMk/>
          <pc:sldMk cId="0" sldId="299"/>
        </pc:sldMkLst>
      </pc:sldChg>
      <pc:sldChg chg="del">
        <pc:chgData name="PAUL BAILEY" userId="fa8b635c1b96620b" providerId="LiveId" clId="{91971A38-0D83-47A9-AEB1-83E5B140CD6D}" dt="2023-07-31T16:39:06.144" v="0" actId="2696"/>
        <pc:sldMkLst>
          <pc:docMk/>
          <pc:sldMk cId="0" sldId="300"/>
        </pc:sldMkLst>
      </pc:sldChg>
      <pc:sldChg chg="del">
        <pc:chgData name="PAUL BAILEY" userId="fa8b635c1b96620b" providerId="LiveId" clId="{91971A38-0D83-47A9-AEB1-83E5B140CD6D}" dt="2023-07-31T16:39:06.144" v="0" actId="2696"/>
        <pc:sldMkLst>
          <pc:docMk/>
          <pc:sldMk cId="0" sldId="301"/>
        </pc:sldMkLst>
      </pc:sldChg>
      <pc:sldChg chg="del">
        <pc:chgData name="PAUL BAILEY" userId="fa8b635c1b96620b" providerId="LiveId" clId="{91971A38-0D83-47A9-AEB1-83E5B140CD6D}" dt="2023-07-31T16:39:06.144" v="0" actId="2696"/>
        <pc:sldMkLst>
          <pc:docMk/>
          <pc:sldMk cId="0" sldId="302"/>
        </pc:sldMkLst>
      </pc:sldChg>
      <pc:sldChg chg="del">
        <pc:chgData name="PAUL BAILEY" userId="fa8b635c1b96620b" providerId="LiveId" clId="{91971A38-0D83-47A9-AEB1-83E5B140CD6D}" dt="2023-07-31T16:39:06.144" v="0" actId="2696"/>
        <pc:sldMkLst>
          <pc:docMk/>
          <pc:sldMk cId="0" sldId="303"/>
        </pc:sldMkLst>
      </pc:sldChg>
      <pc:sldChg chg="del">
        <pc:chgData name="PAUL BAILEY" userId="fa8b635c1b96620b" providerId="LiveId" clId="{91971A38-0D83-47A9-AEB1-83E5B140CD6D}" dt="2023-07-31T16:39:06.144" v="0" actId="2696"/>
        <pc:sldMkLst>
          <pc:docMk/>
          <pc:sldMk cId="0" sldId="304"/>
        </pc:sldMkLst>
      </pc:sldChg>
      <pc:sldChg chg="del">
        <pc:chgData name="PAUL BAILEY" userId="fa8b635c1b96620b" providerId="LiveId" clId="{91971A38-0D83-47A9-AEB1-83E5B140CD6D}" dt="2023-07-31T16:39:06.144" v="0" actId="2696"/>
        <pc:sldMkLst>
          <pc:docMk/>
          <pc:sldMk cId="0" sldId="305"/>
        </pc:sldMkLst>
      </pc:sldChg>
      <pc:sldChg chg="del">
        <pc:chgData name="PAUL BAILEY" userId="fa8b635c1b96620b" providerId="LiveId" clId="{91971A38-0D83-47A9-AEB1-83E5B140CD6D}" dt="2023-07-31T16:39:06.144" v="0" actId="2696"/>
        <pc:sldMkLst>
          <pc:docMk/>
          <pc:sldMk cId="0" sldId="306"/>
        </pc:sldMkLst>
      </pc:sldChg>
      <pc:sldChg chg="del">
        <pc:chgData name="PAUL BAILEY" userId="fa8b635c1b96620b" providerId="LiveId" clId="{91971A38-0D83-47A9-AEB1-83E5B140CD6D}" dt="2023-07-31T16:39:06.144" v="0" actId="2696"/>
        <pc:sldMkLst>
          <pc:docMk/>
          <pc:sldMk cId="0" sldId="307"/>
        </pc:sldMkLst>
      </pc:sldChg>
      <pc:sldChg chg="del">
        <pc:chgData name="PAUL BAILEY" userId="fa8b635c1b96620b" providerId="LiveId" clId="{91971A38-0D83-47A9-AEB1-83E5B140CD6D}" dt="2023-07-31T16:39:06.144" v="0" actId="2696"/>
        <pc:sldMkLst>
          <pc:docMk/>
          <pc:sldMk cId="0" sldId="308"/>
        </pc:sldMkLst>
      </pc:sldChg>
      <pc:sldChg chg="del">
        <pc:chgData name="PAUL BAILEY" userId="fa8b635c1b96620b" providerId="LiveId" clId="{91971A38-0D83-47A9-AEB1-83E5B140CD6D}" dt="2023-07-31T16:39:06.144" v="0" actId="2696"/>
        <pc:sldMkLst>
          <pc:docMk/>
          <pc:sldMk cId="0" sldId="309"/>
        </pc:sldMkLst>
      </pc:sldChg>
      <pc:sldChg chg="del">
        <pc:chgData name="PAUL BAILEY" userId="fa8b635c1b96620b" providerId="LiveId" clId="{91971A38-0D83-47A9-AEB1-83E5B140CD6D}" dt="2023-07-31T16:39:06.144" v="0" actId="2696"/>
        <pc:sldMkLst>
          <pc:docMk/>
          <pc:sldMk cId="0" sldId="310"/>
        </pc:sldMkLst>
      </pc:sldChg>
      <pc:sldChg chg="del">
        <pc:chgData name="PAUL BAILEY" userId="fa8b635c1b96620b" providerId="LiveId" clId="{91971A38-0D83-47A9-AEB1-83E5B140CD6D}" dt="2023-07-31T16:39:06.144" v="0" actId="2696"/>
        <pc:sldMkLst>
          <pc:docMk/>
          <pc:sldMk cId="0" sldId="311"/>
        </pc:sldMkLst>
      </pc:sldChg>
      <pc:sldChg chg="del">
        <pc:chgData name="PAUL BAILEY" userId="fa8b635c1b96620b" providerId="LiveId" clId="{91971A38-0D83-47A9-AEB1-83E5B140CD6D}" dt="2023-07-31T16:39:06.144" v="0" actId="2696"/>
        <pc:sldMkLst>
          <pc:docMk/>
          <pc:sldMk cId="0" sldId="312"/>
        </pc:sldMkLst>
      </pc:sldChg>
      <pc:sldChg chg="del">
        <pc:chgData name="PAUL BAILEY" userId="fa8b635c1b96620b" providerId="LiveId" clId="{91971A38-0D83-47A9-AEB1-83E5B140CD6D}" dt="2023-07-31T16:39:06.144" v="0" actId="2696"/>
        <pc:sldMkLst>
          <pc:docMk/>
          <pc:sldMk cId="0" sldId="313"/>
        </pc:sldMkLst>
      </pc:sldChg>
      <pc:sldChg chg="del">
        <pc:chgData name="PAUL BAILEY" userId="fa8b635c1b96620b" providerId="LiveId" clId="{91971A38-0D83-47A9-AEB1-83E5B140CD6D}" dt="2023-07-31T16:39:06.144" v="0" actId="2696"/>
        <pc:sldMkLst>
          <pc:docMk/>
          <pc:sldMk cId="0" sldId="314"/>
        </pc:sldMkLst>
      </pc:sldChg>
      <pc:sldChg chg="del">
        <pc:chgData name="PAUL BAILEY" userId="fa8b635c1b96620b" providerId="LiveId" clId="{91971A38-0D83-47A9-AEB1-83E5B140CD6D}" dt="2023-07-31T16:39:06.144" v="0" actId="2696"/>
        <pc:sldMkLst>
          <pc:docMk/>
          <pc:sldMk cId="0" sldId="315"/>
        </pc:sldMkLst>
      </pc:sldChg>
      <pc:sldChg chg="del">
        <pc:chgData name="PAUL BAILEY" userId="fa8b635c1b96620b" providerId="LiveId" clId="{91971A38-0D83-47A9-AEB1-83E5B140CD6D}" dt="2023-07-31T16:39:06.144" v="0" actId="2696"/>
        <pc:sldMkLst>
          <pc:docMk/>
          <pc:sldMk cId="0" sldId="316"/>
        </pc:sldMkLst>
      </pc:sldChg>
      <pc:sldChg chg="del">
        <pc:chgData name="PAUL BAILEY" userId="fa8b635c1b96620b" providerId="LiveId" clId="{91971A38-0D83-47A9-AEB1-83E5B140CD6D}" dt="2023-07-31T16:39:06.144" v="0" actId="2696"/>
        <pc:sldMkLst>
          <pc:docMk/>
          <pc:sldMk cId="0" sldId="317"/>
        </pc:sldMkLst>
      </pc:sldChg>
      <pc:sldChg chg="del">
        <pc:chgData name="PAUL BAILEY" userId="fa8b635c1b96620b" providerId="LiveId" clId="{91971A38-0D83-47A9-AEB1-83E5B140CD6D}" dt="2023-07-31T16:39:06.144" v="0" actId="2696"/>
        <pc:sldMkLst>
          <pc:docMk/>
          <pc:sldMk cId="0" sldId="318"/>
        </pc:sldMkLst>
      </pc:sldChg>
      <pc:sldChg chg="del">
        <pc:chgData name="PAUL BAILEY" userId="fa8b635c1b96620b" providerId="LiveId" clId="{91971A38-0D83-47A9-AEB1-83E5B140CD6D}" dt="2023-07-31T16:39:06.144" v="0" actId="2696"/>
        <pc:sldMkLst>
          <pc:docMk/>
          <pc:sldMk cId="0" sldId="319"/>
        </pc:sldMkLst>
      </pc:sldChg>
      <pc:sldChg chg="del">
        <pc:chgData name="PAUL BAILEY" userId="fa8b635c1b96620b" providerId="LiveId" clId="{91971A38-0D83-47A9-AEB1-83E5B140CD6D}" dt="2023-07-31T16:39:06.144" v="0" actId="2696"/>
        <pc:sldMkLst>
          <pc:docMk/>
          <pc:sldMk cId="0" sldId="320"/>
        </pc:sldMkLst>
      </pc:sldChg>
      <pc:sldChg chg="del">
        <pc:chgData name="PAUL BAILEY" userId="fa8b635c1b96620b" providerId="LiveId" clId="{91971A38-0D83-47A9-AEB1-83E5B140CD6D}" dt="2023-07-31T16:39:06.144" v="0" actId="2696"/>
        <pc:sldMkLst>
          <pc:docMk/>
          <pc:sldMk cId="0" sldId="321"/>
        </pc:sldMkLst>
      </pc:sldChg>
      <pc:sldChg chg="del">
        <pc:chgData name="PAUL BAILEY" userId="fa8b635c1b96620b" providerId="LiveId" clId="{91971A38-0D83-47A9-AEB1-83E5B140CD6D}" dt="2023-07-31T16:39:06.144" v="0" actId="2696"/>
        <pc:sldMkLst>
          <pc:docMk/>
          <pc:sldMk cId="0" sldId="322"/>
        </pc:sldMkLst>
      </pc:sldChg>
      <pc:sldChg chg="del">
        <pc:chgData name="PAUL BAILEY" userId="fa8b635c1b96620b" providerId="LiveId" clId="{91971A38-0D83-47A9-AEB1-83E5B140CD6D}" dt="2023-07-31T16:39:06.144" v="0" actId="2696"/>
        <pc:sldMkLst>
          <pc:docMk/>
          <pc:sldMk cId="0" sldId="323"/>
        </pc:sldMkLst>
      </pc:sldChg>
      <pc:sldChg chg="del">
        <pc:chgData name="PAUL BAILEY" userId="fa8b635c1b96620b" providerId="LiveId" clId="{91971A38-0D83-47A9-AEB1-83E5B140CD6D}" dt="2023-07-31T16:39:06.144" v="0" actId="2696"/>
        <pc:sldMkLst>
          <pc:docMk/>
          <pc:sldMk cId="0" sldId="324"/>
        </pc:sldMkLst>
      </pc:sldChg>
      <pc:sldChg chg="del">
        <pc:chgData name="PAUL BAILEY" userId="fa8b635c1b96620b" providerId="LiveId" clId="{91971A38-0D83-47A9-AEB1-83E5B140CD6D}" dt="2023-07-31T16:39:06.144" v="0" actId="2696"/>
        <pc:sldMkLst>
          <pc:docMk/>
          <pc:sldMk cId="0" sldId="325"/>
        </pc:sldMkLst>
      </pc:sldChg>
      <pc:sldChg chg="del">
        <pc:chgData name="PAUL BAILEY" userId="fa8b635c1b96620b" providerId="LiveId" clId="{91971A38-0D83-47A9-AEB1-83E5B140CD6D}" dt="2023-07-31T16:39:06.144" v="0" actId="2696"/>
        <pc:sldMkLst>
          <pc:docMk/>
          <pc:sldMk cId="0" sldId="326"/>
        </pc:sldMkLst>
      </pc:sldChg>
      <pc:sldChg chg="del">
        <pc:chgData name="PAUL BAILEY" userId="fa8b635c1b96620b" providerId="LiveId" clId="{91971A38-0D83-47A9-AEB1-83E5B140CD6D}" dt="2023-07-31T16:39:06.144" v="0" actId="2696"/>
        <pc:sldMkLst>
          <pc:docMk/>
          <pc:sldMk cId="0" sldId="327"/>
        </pc:sldMkLst>
      </pc:sldChg>
      <pc:sldChg chg="del">
        <pc:chgData name="PAUL BAILEY" userId="fa8b635c1b96620b" providerId="LiveId" clId="{91971A38-0D83-47A9-AEB1-83E5B140CD6D}" dt="2023-07-31T16:39:06.144" v="0" actId="2696"/>
        <pc:sldMkLst>
          <pc:docMk/>
          <pc:sldMk cId="0" sldId="328"/>
        </pc:sldMkLst>
      </pc:sldChg>
      <pc:sldChg chg="del">
        <pc:chgData name="PAUL BAILEY" userId="fa8b635c1b96620b" providerId="LiveId" clId="{91971A38-0D83-47A9-AEB1-83E5B140CD6D}" dt="2023-07-31T16:39:06.144" v="0" actId="2696"/>
        <pc:sldMkLst>
          <pc:docMk/>
          <pc:sldMk cId="0" sldId="329"/>
        </pc:sldMkLst>
      </pc:sldChg>
      <pc:sldChg chg="del">
        <pc:chgData name="PAUL BAILEY" userId="fa8b635c1b96620b" providerId="LiveId" clId="{91971A38-0D83-47A9-AEB1-83E5B140CD6D}" dt="2023-07-31T16:39:06.144" v="0" actId="2696"/>
        <pc:sldMkLst>
          <pc:docMk/>
          <pc:sldMk cId="0" sldId="330"/>
        </pc:sldMkLst>
      </pc:sldChg>
      <pc:sldChg chg="del">
        <pc:chgData name="PAUL BAILEY" userId="fa8b635c1b96620b" providerId="LiveId" clId="{91971A38-0D83-47A9-AEB1-83E5B140CD6D}" dt="2023-07-31T16:39:06.144" v="0" actId="2696"/>
        <pc:sldMkLst>
          <pc:docMk/>
          <pc:sldMk cId="0" sldId="331"/>
        </pc:sldMkLst>
      </pc:sldChg>
      <pc:sldChg chg="del">
        <pc:chgData name="PAUL BAILEY" userId="fa8b635c1b96620b" providerId="LiveId" clId="{91971A38-0D83-47A9-AEB1-83E5B140CD6D}" dt="2023-07-31T16:39:06.144" v="0" actId="2696"/>
        <pc:sldMkLst>
          <pc:docMk/>
          <pc:sldMk cId="0" sldId="332"/>
        </pc:sldMkLst>
      </pc:sldChg>
      <pc:sldChg chg="del">
        <pc:chgData name="PAUL BAILEY" userId="fa8b635c1b96620b" providerId="LiveId" clId="{91971A38-0D83-47A9-AEB1-83E5B140CD6D}" dt="2023-07-31T16:39:06.144" v="0" actId="2696"/>
        <pc:sldMkLst>
          <pc:docMk/>
          <pc:sldMk cId="0" sldId="333"/>
        </pc:sldMkLst>
      </pc:sldChg>
      <pc:sldChg chg="del">
        <pc:chgData name="PAUL BAILEY" userId="fa8b635c1b96620b" providerId="LiveId" clId="{91971A38-0D83-47A9-AEB1-83E5B140CD6D}" dt="2023-07-31T16:39:06.144" v="0" actId="2696"/>
        <pc:sldMkLst>
          <pc:docMk/>
          <pc:sldMk cId="0" sldId="334"/>
        </pc:sldMkLst>
      </pc:sldChg>
      <pc:sldChg chg="del">
        <pc:chgData name="PAUL BAILEY" userId="fa8b635c1b96620b" providerId="LiveId" clId="{91971A38-0D83-47A9-AEB1-83E5B140CD6D}" dt="2023-07-31T16:39:06.144" v="0" actId="2696"/>
        <pc:sldMkLst>
          <pc:docMk/>
          <pc:sldMk cId="0" sldId="335"/>
        </pc:sldMkLst>
      </pc:sldChg>
      <pc:sldChg chg="del">
        <pc:chgData name="PAUL BAILEY" userId="fa8b635c1b96620b" providerId="LiveId" clId="{91971A38-0D83-47A9-AEB1-83E5B140CD6D}" dt="2023-07-31T16:39:06.144" v="0" actId="2696"/>
        <pc:sldMkLst>
          <pc:docMk/>
          <pc:sldMk cId="0" sldId="336"/>
        </pc:sldMkLst>
      </pc:sldChg>
      <pc:sldChg chg="del">
        <pc:chgData name="PAUL BAILEY" userId="fa8b635c1b96620b" providerId="LiveId" clId="{91971A38-0D83-47A9-AEB1-83E5B140CD6D}" dt="2023-07-31T16:39:06.144" v="0" actId="2696"/>
        <pc:sldMkLst>
          <pc:docMk/>
          <pc:sldMk cId="0" sldId="337"/>
        </pc:sldMkLst>
      </pc:sldChg>
      <pc:sldChg chg="del">
        <pc:chgData name="PAUL BAILEY" userId="fa8b635c1b96620b" providerId="LiveId" clId="{91971A38-0D83-47A9-AEB1-83E5B140CD6D}" dt="2023-07-31T16:39:06.144" v="0" actId="2696"/>
        <pc:sldMkLst>
          <pc:docMk/>
          <pc:sldMk cId="0" sldId="338"/>
        </pc:sldMkLst>
      </pc:sldChg>
      <pc:sldChg chg="del">
        <pc:chgData name="PAUL BAILEY" userId="fa8b635c1b96620b" providerId="LiveId" clId="{91971A38-0D83-47A9-AEB1-83E5B140CD6D}" dt="2023-07-31T16:39:06.144" v="0" actId="2696"/>
        <pc:sldMkLst>
          <pc:docMk/>
          <pc:sldMk cId="0" sldId="339"/>
        </pc:sldMkLst>
      </pc:sldChg>
      <pc:sldChg chg="del">
        <pc:chgData name="PAUL BAILEY" userId="fa8b635c1b96620b" providerId="LiveId" clId="{91971A38-0D83-47A9-AEB1-83E5B140CD6D}" dt="2023-07-31T16:39:06.144" v="0" actId="2696"/>
        <pc:sldMkLst>
          <pc:docMk/>
          <pc:sldMk cId="0" sldId="340"/>
        </pc:sldMkLst>
      </pc:sldChg>
      <pc:sldChg chg="del">
        <pc:chgData name="PAUL BAILEY" userId="fa8b635c1b96620b" providerId="LiveId" clId="{91971A38-0D83-47A9-AEB1-83E5B140CD6D}" dt="2023-07-31T16:39:06.144" v="0" actId="2696"/>
        <pc:sldMkLst>
          <pc:docMk/>
          <pc:sldMk cId="0" sldId="341"/>
        </pc:sldMkLst>
      </pc:sldChg>
      <pc:sldChg chg="del">
        <pc:chgData name="PAUL BAILEY" userId="fa8b635c1b96620b" providerId="LiveId" clId="{91971A38-0D83-47A9-AEB1-83E5B140CD6D}" dt="2023-07-31T16:39:06.144" v="0" actId="2696"/>
        <pc:sldMkLst>
          <pc:docMk/>
          <pc:sldMk cId="0" sldId="342"/>
        </pc:sldMkLst>
      </pc:sldChg>
      <pc:sldChg chg="del">
        <pc:chgData name="PAUL BAILEY" userId="fa8b635c1b96620b" providerId="LiveId" clId="{91971A38-0D83-47A9-AEB1-83E5B140CD6D}" dt="2023-07-31T16:39:26.353" v="1" actId="2696"/>
        <pc:sldMkLst>
          <pc:docMk/>
          <pc:sldMk cId="0" sldId="343"/>
        </pc:sldMkLst>
      </pc:sldChg>
      <pc:sldChg chg="del">
        <pc:chgData name="PAUL BAILEY" userId="fa8b635c1b96620b" providerId="LiveId" clId="{91971A38-0D83-47A9-AEB1-83E5B140CD6D}" dt="2023-07-31T16:39:26.353" v="1" actId="2696"/>
        <pc:sldMkLst>
          <pc:docMk/>
          <pc:sldMk cId="0" sldId="344"/>
        </pc:sldMkLst>
      </pc:sldChg>
      <pc:sldChg chg="del">
        <pc:chgData name="PAUL BAILEY" userId="fa8b635c1b96620b" providerId="LiveId" clId="{91971A38-0D83-47A9-AEB1-83E5B140CD6D}" dt="2023-07-31T16:39:26.353" v="1" actId="2696"/>
        <pc:sldMkLst>
          <pc:docMk/>
          <pc:sldMk cId="0" sldId="345"/>
        </pc:sldMkLst>
      </pc:sldChg>
      <pc:sldChg chg="del">
        <pc:chgData name="PAUL BAILEY" userId="fa8b635c1b96620b" providerId="LiveId" clId="{91971A38-0D83-47A9-AEB1-83E5B140CD6D}" dt="2023-07-31T16:39:26.353" v="1" actId="2696"/>
        <pc:sldMkLst>
          <pc:docMk/>
          <pc:sldMk cId="0" sldId="346"/>
        </pc:sldMkLst>
      </pc:sldChg>
      <pc:sldChg chg="del">
        <pc:chgData name="PAUL BAILEY" userId="fa8b635c1b96620b" providerId="LiveId" clId="{91971A38-0D83-47A9-AEB1-83E5B140CD6D}" dt="2023-07-31T16:39:26.353" v="1" actId="2696"/>
        <pc:sldMkLst>
          <pc:docMk/>
          <pc:sldMk cId="0" sldId="347"/>
        </pc:sldMkLst>
      </pc:sldChg>
      <pc:sldChg chg="del">
        <pc:chgData name="PAUL BAILEY" userId="fa8b635c1b96620b" providerId="LiveId" clId="{91971A38-0D83-47A9-AEB1-83E5B140CD6D}" dt="2023-07-31T16:39:26.353" v="1" actId="2696"/>
        <pc:sldMkLst>
          <pc:docMk/>
          <pc:sldMk cId="0" sldId="348"/>
        </pc:sldMkLst>
      </pc:sldChg>
      <pc:sldChg chg="del">
        <pc:chgData name="PAUL BAILEY" userId="fa8b635c1b96620b" providerId="LiveId" clId="{91971A38-0D83-47A9-AEB1-83E5B140CD6D}" dt="2023-07-31T16:39:26.353" v="1" actId="2696"/>
        <pc:sldMkLst>
          <pc:docMk/>
          <pc:sldMk cId="0" sldId="349"/>
        </pc:sldMkLst>
      </pc:sldChg>
      <pc:sldChg chg="del">
        <pc:chgData name="PAUL BAILEY" userId="fa8b635c1b96620b" providerId="LiveId" clId="{91971A38-0D83-47A9-AEB1-83E5B140CD6D}" dt="2023-07-31T16:39:26.353" v="1" actId="2696"/>
        <pc:sldMkLst>
          <pc:docMk/>
          <pc:sldMk cId="0" sldId="350"/>
        </pc:sldMkLst>
      </pc:sldChg>
      <pc:sldChg chg="del">
        <pc:chgData name="PAUL BAILEY" userId="fa8b635c1b96620b" providerId="LiveId" clId="{91971A38-0D83-47A9-AEB1-83E5B140CD6D}" dt="2023-07-31T16:39:26.353" v="1" actId="2696"/>
        <pc:sldMkLst>
          <pc:docMk/>
          <pc:sldMk cId="0" sldId="351"/>
        </pc:sldMkLst>
      </pc:sldChg>
      <pc:sldChg chg="del">
        <pc:chgData name="PAUL BAILEY" userId="fa8b635c1b96620b" providerId="LiveId" clId="{91971A38-0D83-47A9-AEB1-83E5B140CD6D}" dt="2023-07-31T16:39:26.353" v="1" actId="2696"/>
        <pc:sldMkLst>
          <pc:docMk/>
          <pc:sldMk cId="0" sldId="352"/>
        </pc:sldMkLst>
      </pc:sldChg>
      <pc:sldChg chg="del">
        <pc:chgData name="PAUL BAILEY" userId="fa8b635c1b96620b" providerId="LiveId" clId="{91971A38-0D83-47A9-AEB1-83E5B140CD6D}" dt="2023-07-31T16:39:26.353" v="1" actId="2696"/>
        <pc:sldMkLst>
          <pc:docMk/>
          <pc:sldMk cId="0" sldId="35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8DA2-481A-B0E0-F118-B170D046A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C4EC96-A537-15A7-8793-76CB6B044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DA2A79-857E-B138-ECEF-7658FA1AA3DC}"/>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5" name="Footer Placeholder 4">
            <a:extLst>
              <a:ext uri="{FF2B5EF4-FFF2-40B4-BE49-F238E27FC236}">
                <a16:creationId xmlns:a16="http://schemas.microsoft.com/office/drawing/2014/main" id="{2574F930-0FA5-2994-A4FE-258FEF834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A8B3B-127A-505E-EBB0-DDDBDD7C8421}"/>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182002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1D52-684C-4D0C-77D1-A4803D61D3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A7D2A0-61C7-DBDE-EB5E-5813AB147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D12B8-B4DB-B705-EC5A-6FFEC55BCA28}"/>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5" name="Footer Placeholder 4">
            <a:extLst>
              <a:ext uri="{FF2B5EF4-FFF2-40B4-BE49-F238E27FC236}">
                <a16:creationId xmlns:a16="http://schemas.microsoft.com/office/drawing/2014/main" id="{950E8AB3-D7DA-F879-AF58-6ECA43DED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EF479-9338-35AC-5EB4-5C46145A0723}"/>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81532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A97A2-30FB-6CE0-BB9D-4A6B79770E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98524-E83F-8F1F-3D0A-23F28C79A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3B58A-A768-EE8D-9612-3117E488A90C}"/>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5" name="Footer Placeholder 4">
            <a:extLst>
              <a:ext uri="{FF2B5EF4-FFF2-40B4-BE49-F238E27FC236}">
                <a16:creationId xmlns:a16="http://schemas.microsoft.com/office/drawing/2014/main" id="{5DB12763-47DF-14FF-453E-04D91ADE3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1B27-DA32-3465-9E32-0689377098C5}"/>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412686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7108-15FA-2599-F3FF-E59F8256A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93B24-57ED-9F29-3A1B-C7E115CE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1C693-91BA-8C90-3B29-2AB63E8F95E0}"/>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5" name="Footer Placeholder 4">
            <a:extLst>
              <a:ext uri="{FF2B5EF4-FFF2-40B4-BE49-F238E27FC236}">
                <a16:creationId xmlns:a16="http://schemas.microsoft.com/office/drawing/2014/main" id="{85524ABC-3D00-1BEC-BD83-30D450095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81B15-709D-3AFE-7E86-A1C5C2BDDC5F}"/>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414013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FE1E-246B-FBA4-E930-F740D08118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97A2FB-2118-B677-44E6-921ED7664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60DE9-E44D-7754-DB50-2F7C434888DE}"/>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5" name="Footer Placeholder 4">
            <a:extLst>
              <a:ext uri="{FF2B5EF4-FFF2-40B4-BE49-F238E27FC236}">
                <a16:creationId xmlns:a16="http://schemas.microsoft.com/office/drawing/2014/main" id="{B1D78CD5-95BD-8B27-B2D0-CAF0DF9C3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6214C-69DD-92BC-25C3-076B8DCA9A09}"/>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9079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7710-83DE-5591-3A32-7EF1AF057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E67CA-06A4-4D92-010D-BC5051003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8A429-F97F-88AC-F7EA-690732EC6C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5FE1FE-AC8D-9D20-35E6-06708D060A4A}"/>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6" name="Footer Placeholder 5">
            <a:extLst>
              <a:ext uri="{FF2B5EF4-FFF2-40B4-BE49-F238E27FC236}">
                <a16:creationId xmlns:a16="http://schemas.microsoft.com/office/drawing/2014/main" id="{E3BF400E-9B29-6DA0-D183-5803D05DD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9DDD3-0083-619F-85B6-7750F37B9AD6}"/>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161491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4C45-9060-2C63-B9A3-250D299F5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60FD0F-D5D1-830E-7406-0DF563982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4A171D-FAD8-4425-FD7A-8EC1754271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BBE3FC-E664-A8FB-9464-8F3C2B0FA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956898-F525-D641-0969-5AC84AFA78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C247F8-D423-63D8-D757-DA0ED10C495C}"/>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8" name="Footer Placeholder 7">
            <a:extLst>
              <a:ext uri="{FF2B5EF4-FFF2-40B4-BE49-F238E27FC236}">
                <a16:creationId xmlns:a16="http://schemas.microsoft.com/office/drawing/2014/main" id="{3563D93C-B435-6108-2324-EA1F92DFB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1771A-395F-265D-C289-19EE14D873C8}"/>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227185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C03E-D6A2-AAF9-AAE6-CF36C6740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90545E-8642-430E-956C-290147345E2A}"/>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4" name="Footer Placeholder 3">
            <a:extLst>
              <a:ext uri="{FF2B5EF4-FFF2-40B4-BE49-F238E27FC236}">
                <a16:creationId xmlns:a16="http://schemas.microsoft.com/office/drawing/2014/main" id="{A1BDFF33-E5AC-E1EA-CEDA-9DB1F2D23B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F45735-E4B7-235A-ABC8-425DC88B9BEC}"/>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191022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5356B-D6EF-70A0-931D-02A68D703AF3}"/>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3" name="Footer Placeholder 2">
            <a:extLst>
              <a:ext uri="{FF2B5EF4-FFF2-40B4-BE49-F238E27FC236}">
                <a16:creationId xmlns:a16="http://schemas.microsoft.com/office/drawing/2014/main" id="{F9E9B8BE-E091-512A-80D1-5DF9B8EF45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4CC04E-2DC7-6F27-B733-F54E44AF7B94}"/>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281095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7F3D-2ED9-2874-56AB-5B8269784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F07736-47A7-DD0A-0D1F-9DA605F01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936327-93DC-D27B-7918-523548A89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012CE-1BAD-533D-DB4C-360719A1FB5A}"/>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6" name="Footer Placeholder 5">
            <a:extLst>
              <a:ext uri="{FF2B5EF4-FFF2-40B4-BE49-F238E27FC236}">
                <a16:creationId xmlns:a16="http://schemas.microsoft.com/office/drawing/2014/main" id="{C5D2738F-C2F8-A0B5-C7CB-0E4F9BC95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C3260-6D14-F713-2D36-534BD157E32B}"/>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190690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1CB5-7E3F-D5C0-EFA0-425AB3ACD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598CC6-436A-7DB8-5A71-D1BFEF843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E47C19-D81C-1B7D-2CAF-3CC86AE71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EAE3-F63D-B001-F04C-42EF90E58ABD}"/>
              </a:ext>
            </a:extLst>
          </p:cNvPr>
          <p:cNvSpPr>
            <a:spLocks noGrp="1"/>
          </p:cNvSpPr>
          <p:nvPr>
            <p:ph type="dt" sz="half" idx="10"/>
          </p:nvPr>
        </p:nvSpPr>
        <p:spPr/>
        <p:txBody>
          <a:bodyPr/>
          <a:lstStyle/>
          <a:p>
            <a:fld id="{A819CFF9-AC4C-4036-9DBA-02EF3FB0A0AC}" type="datetimeFigureOut">
              <a:rPr lang="en-US" smtClean="0"/>
              <a:t>7/31/2023</a:t>
            </a:fld>
            <a:endParaRPr lang="en-US"/>
          </a:p>
        </p:txBody>
      </p:sp>
      <p:sp>
        <p:nvSpPr>
          <p:cNvPr id="6" name="Footer Placeholder 5">
            <a:extLst>
              <a:ext uri="{FF2B5EF4-FFF2-40B4-BE49-F238E27FC236}">
                <a16:creationId xmlns:a16="http://schemas.microsoft.com/office/drawing/2014/main" id="{60A5F8AF-D817-9BDE-8047-1F49450F2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7C97C-CC2B-0235-8027-9BB952C0A1A3}"/>
              </a:ext>
            </a:extLst>
          </p:cNvPr>
          <p:cNvSpPr>
            <a:spLocks noGrp="1"/>
          </p:cNvSpPr>
          <p:nvPr>
            <p:ph type="sldNum" sz="quarter" idx="12"/>
          </p:nvPr>
        </p:nvSpPr>
        <p:spPr/>
        <p:txBody>
          <a:bodyPr/>
          <a:lstStyle/>
          <a:p>
            <a:fld id="{B226D8E3-ED3E-48F6-AA9D-A071B88D4CF4}" type="slidenum">
              <a:rPr lang="en-US" smtClean="0"/>
              <a:t>‹#›</a:t>
            </a:fld>
            <a:endParaRPr lang="en-US"/>
          </a:p>
        </p:txBody>
      </p:sp>
    </p:spTree>
    <p:extLst>
      <p:ext uri="{BB962C8B-B14F-4D97-AF65-F5344CB8AC3E}">
        <p14:creationId xmlns:p14="http://schemas.microsoft.com/office/powerpoint/2010/main" val="15801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A00F7F-2417-949C-2408-C389390CB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F75CB-4ADA-CD8E-3CC0-2FE92BF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F1B79-B3CD-98E4-44B1-948F705D9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9CFF9-AC4C-4036-9DBA-02EF3FB0A0AC}" type="datetimeFigureOut">
              <a:rPr lang="en-US" smtClean="0"/>
              <a:t>7/31/2023</a:t>
            </a:fld>
            <a:endParaRPr lang="en-US"/>
          </a:p>
        </p:txBody>
      </p:sp>
      <p:sp>
        <p:nvSpPr>
          <p:cNvPr id="5" name="Footer Placeholder 4">
            <a:extLst>
              <a:ext uri="{FF2B5EF4-FFF2-40B4-BE49-F238E27FC236}">
                <a16:creationId xmlns:a16="http://schemas.microsoft.com/office/drawing/2014/main" id="{3497C39B-D6D9-5BEA-06D7-B8ED921F7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76FFAA-9E6E-8C39-66C8-7FAF276C3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6D8E3-ED3E-48F6-AA9D-A071B88D4CF4}" type="slidenum">
              <a:rPr lang="en-US" smtClean="0"/>
              <a:t>‹#›</a:t>
            </a:fld>
            <a:endParaRPr lang="en-US"/>
          </a:p>
        </p:txBody>
      </p:sp>
    </p:spTree>
    <p:extLst>
      <p:ext uri="{BB962C8B-B14F-4D97-AF65-F5344CB8AC3E}">
        <p14:creationId xmlns:p14="http://schemas.microsoft.com/office/powerpoint/2010/main" val="2847397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1063752" y="5070954"/>
            <a:ext cx="10058400" cy="817323"/>
          </a:xfrm>
          <a:solidFill>
            <a:schemeClr val="bg1">
              <a:alpha val="65000"/>
            </a:schemeClr>
          </a:solidFill>
          <a:effectLst>
            <a:outerShdw blurRad="50800" dist="38100" dir="2700000" algn="tl" rotWithShape="0">
              <a:prstClr val="black">
                <a:alpha val="40000"/>
              </a:prstClr>
            </a:outerShdw>
          </a:effectLst>
        </p:spPr>
        <p:txBody>
          <a:bodyPr anchor="ctr">
            <a:normAutofit/>
          </a:bodyPr>
          <a:lstStyle/>
          <a:p>
            <a:r>
              <a:rPr lang="en-US" sz="5200" dirty="0">
                <a:latin typeface="Britannic Bold" panose="020B0903060703020204" pitchFamily="34" charset="0"/>
              </a:rPr>
              <a:t>The Assembly of the Saints</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1063752" y="5888277"/>
            <a:ext cx="10058400" cy="587679"/>
          </a:xfrm>
          <a:solidFill>
            <a:schemeClr val="bg1">
              <a:alpha val="65000"/>
            </a:schemeClr>
          </a:solidFill>
          <a:effectLst>
            <a:outerShdw blurRad="50800" dist="38100" dir="2700000" algn="tl" rotWithShape="0">
              <a:prstClr val="black">
                <a:alpha val="40000"/>
              </a:prstClr>
            </a:outerShdw>
          </a:effectLst>
        </p:spPr>
        <p:txBody>
          <a:bodyPr>
            <a:normAutofit fontScale="92500" lnSpcReduction="10000"/>
          </a:bodyPr>
          <a:lstStyle/>
          <a:p>
            <a:r>
              <a:rPr lang="en-US" sz="4200" dirty="0">
                <a:latin typeface="Georgia" panose="02040502050405020303" pitchFamily="18" charset="0"/>
              </a:rPr>
              <a:t>Psalm 89:1-7</a:t>
            </a:r>
          </a:p>
        </p:txBody>
      </p:sp>
    </p:spTree>
    <p:extLst>
      <p:ext uri="{BB962C8B-B14F-4D97-AF65-F5344CB8AC3E}">
        <p14:creationId xmlns:p14="http://schemas.microsoft.com/office/powerpoint/2010/main" val="292628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80" y="2184400"/>
            <a:ext cx="11002820" cy="3896663"/>
          </a:xfrm>
        </p:spPr>
        <p:txBody>
          <a:bodyPr>
            <a:normAutofit/>
          </a:bodyPr>
          <a:lstStyle/>
          <a:p>
            <a:pPr algn="l"/>
            <a:endParaRPr lang="en-US" sz="3800" dirty="0">
              <a:latin typeface="Georgia" panose="02040502050405020303" pitchFamily="18" charset="0"/>
            </a:endParaRPr>
          </a:p>
        </p:txBody>
      </p:sp>
      <p:pic>
        <p:nvPicPr>
          <p:cNvPr id="7" name="Picture 6" descr="A group of people standing in a line&#10;&#10;Description automatically generated">
            <a:extLst>
              <a:ext uri="{FF2B5EF4-FFF2-40B4-BE49-F238E27FC236}">
                <a16:creationId xmlns:a16="http://schemas.microsoft.com/office/drawing/2014/main" id="{C4D92659-4EA8-2FA6-A760-E5209C0E0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 y="0"/>
            <a:ext cx="12198006" cy="6857990"/>
          </a:xfrm>
          <a:prstGeom prst="rect">
            <a:avLst/>
          </a:prstGeom>
          <a:solidFill>
            <a:schemeClr val="bg1"/>
          </a:solidFill>
        </p:spPr>
      </p:pic>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793694" y="5574452"/>
            <a:ext cx="10662433" cy="950972"/>
          </a:xfrm>
          <a:solidFill>
            <a:schemeClr val="bg1">
              <a:alpha val="69000"/>
            </a:schemeClr>
          </a:solidFill>
        </p:spPr>
        <p:txBody>
          <a:bodyPr anchor="ctr">
            <a:normAutofit/>
          </a:bodyPr>
          <a:lstStyle/>
          <a:p>
            <a:r>
              <a:rPr lang="en-US" sz="4400" dirty="0">
                <a:latin typeface="Georgia" panose="02040502050405020303" pitchFamily="18" charset="0"/>
              </a:rPr>
              <a:t>Seattle’s biggest entertainment weekend</a:t>
            </a:r>
          </a:p>
        </p:txBody>
      </p:sp>
    </p:spTree>
    <p:extLst>
      <p:ext uri="{BB962C8B-B14F-4D97-AF65-F5344CB8AC3E}">
        <p14:creationId xmlns:p14="http://schemas.microsoft.com/office/powerpoint/2010/main" val="89649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crowd of people in a stadium&#10;&#10;Description automatically generated">
            <a:extLst>
              <a:ext uri="{FF2B5EF4-FFF2-40B4-BE49-F238E27FC236}">
                <a16:creationId xmlns:a16="http://schemas.microsoft.com/office/drawing/2014/main" id="{C145A7B8-BBB8-7795-F595-2292E84F3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FE677A2-86E5-F7A2-077F-F546E8EC7A25}"/>
              </a:ext>
            </a:extLst>
          </p:cNvPr>
          <p:cNvSpPr txBox="1">
            <a:spLocks/>
          </p:cNvSpPr>
          <p:nvPr/>
        </p:nvSpPr>
        <p:spPr>
          <a:xfrm>
            <a:off x="1663336" y="5574452"/>
            <a:ext cx="8865327" cy="950972"/>
          </a:xfrm>
          <a:prstGeom prst="rect">
            <a:avLst/>
          </a:prstGeom>
          <a:solidFill>
            <a:schemeClr val="bg1">
              <a:alpha val="69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Georgia" panose="02040502050405020303" pitchFamily="18" charset="0"/>
              </a:rPr>
              <a:t>Taylor Swift Detroit concert</a:t>
            </a:r>
          </a:p>
        </p:txBody>
      </p:sp>
    </p:spTree>
    <p:extLst>
      <p:ext uri="{BB962C8B-B14F-4D97-AF65-F5344CB8AC3E}">
        <p14:creationId xmlns:p14="http://schemas.microsoft.com/office/powerpoint/2010/main" val="306625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playing a guitar&#10;&#10;Description automatically generated">
            <a:extLst>
              <a:ext uri="{FF2B5EF4-FFF2-40B4-BE49-F238E27FC236}">
                <a16:creationId xmlns:a16="http://schemas.microsoft.com/office/drawing/2014/main" id="{CCA45B5B-9DD1-BE6D-497E-84D723397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8" y="-10"/>
            <a:ext cx="12166093" cy="6857990"/>
          </a:xfrm>
          <a:prstGeom prst="rect">
            <a:avLst/>
          </a:prstGeom>
        </p:spPr>
      </p:pic>
      <p:sp>
        <p:nvSpPr>
          <p:cNvPr id="8" name="Rectangle 7">
            <a:extLst>
              <a:ext uri="{FF2B5EF4-FFF2-40B4-BE49-F238E27FC236}">
                <a16:creationId xmlns:a16="http://schemas.microsoft.com/office/drawing/2014/main" id="{18272CA5-8FEB-0C8E-7C63-FAA7B4640AAC}"/>
              </a:ext>
            </a:extLst>
          </p:cNvPr>
          <p:cNvSpPr/>
          <p:nvPr/>
        </p:nvSpPr>
        <p:spPr>
          <a:xfrm>
            <a:off x="-25908" y="10"/>
            <a:ext cx="12166092" cy="6857990"/>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6847380" cy="950972"/>
          </a:xfrm>
        </p:spPr>
        <p:txBody>
          <a:bodyPr anchor="ctr">
            <a:normAutofit fontScale="90000"/>
          </a:bodyPr>
          <a:lstStyle/>
          <a:p>
            <a:pPr algn="l"/>
            <a:r>
              <a:rPr lang="en-US" sz="4400" dirty="0">
                <a:latin typeface="Britannic Bold" panose="020B0903060703020204" pitchFamily="34" charset="0"/>
              </a:rPr>
              <a:t>Ezekiel describes our nation</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80" y="1950720"/>
            <a:ext cx="10708180" cy="3896663"/>
          </a:xfrm>
        </p:spPr>
        <p:txBody>
          <a:bodyPr>
            <a:normAutofit/>
          </a:bodyPr>
          <a:lstStyle/>
          <a:p>
            <a:pPr algn="l"/>
            <a:r>
              <a:rPr lang="en-US" sz="3800" dirty="0">
                <a:latin typeface="Georgia" panose="02040502050405020303" pitchFamily="18" charset="0"/>
              </a:rPr>
              <a:t>Ezekiel 5:6 </a:t>
            </a:r>
            <a:r>
              <a:rPr lang="en-US" sz="3800" dirty="0"/>
              <a:t>She has rebelled against My judgments by doing wickedness more than the nations, and against My statutes more than the countries that </a:t>
            </a:r>
            <a:r>
              <a:rPr lang="en-US" sz="3800" i="1" dirty="0"/>
              <a:t>are</a:t>
            </a:r>
            <a:r>
              <a:rPr lang="en-US" sz="3800" dirty="0"/>
              <a:t> all around her; for they have refused My judgments, and they have not walked in My statutes.’ </a:t>
            </a:r>
            <a:endParaRPr lang="en-US" sz="3800" dirty="0">
              <a:latin typeface="Georgia" panose="02040502050405020303" pitchFamily="18" charset="0"/>
            </a:endParaRPr>
          </a:p>
        </p:txBody>
      </p:sp>
    </p:spTree>
    <p:extLst>
      <p:ext uri="{BB962C8B-B14F-4D97-AF65-F5344CB8AC3E}">
        <p14:creationId xmlns:p14="http://schemas.microsoft.com/office/powerpoint/2010/main" val="37592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hallway&#10;&#10;Description automatically generated">
            <a:extLst>
              <a:ext uri="{FF2B5EF4-FFF2-40B4-BE49-F238E27FC236}">
                <a16:creationId xmlns:a16="http://schemas.microsoft.com/office/drawing/2014/main" id="{D90F9AA4-1458-77D7-C615-2C92BBFF7B29}"/>
              </a:ext>
            </a:extLst>
          </p:cNvPr>
          <p:cNvPicPr>
            <a:picLocks noChangeAspect="1"/>
          </p:cNvPicPr>
          <p:nvPr/>
        </p:nvPicPr>
        <p:blipFill rotWithShape="1">
          <a:blip r:embed="rId2">
            <a:extLst>
              <a:ext uri="{28A0092B-C50C-407E-A947-70E740481C1C}">
                <a14:useLocalDpi xmlns:a14="http://schemas.microsoft.com/office/drawing/2010/main" val="0"/>
              </a:ext>
            </a:extLst>
          </a:blip>
          <a:srcRect l="19626"/>
          <a:stretch/>
        </p:blipFill>
        <p:spPr>
          <a:xfrm>
            <a:off x="11712" y="-1"/>
            <a:ext cx="12178499" cy="6858001"/>
          </a:xfrm>
          <a:prstGeom prst="rect">
            <a:avLst/>
          </a:prstGeom>
        </p:spPr>
      </p:pic>
      <p:sp>
        <p:nvSpPr>
          <p:cNvPr id="4" name="Title 1">
            <a:extLst>
              <a:ext uri="{FF2B5EF4-FFF2-40B4-BE49-F238E27FC236}">
                <a16:creationId xmlns:a16="http://schemas.microsoft.com/office/drawing/2014/main" id="{25D9E582-B816-29ED-2A7C-F4FFA9995136}"/>
              </a:ext>
            </a:extLst>
          </p:cNvPr>
          <p:cNvSpPr txBox="1">
            <a:spLocks/>
          </p:cNvSpPr>
          <p:nvPr/>
        </p:nvSpPr>
        <p:spPr>
          <a:xfrm>
            <a:off x="1565215" y="5606602"/>
            <a:ext cx="8865327" cy="950972"/>
          </a:xfrm>
          <a:prstGeom prst="rect">
            <a:avLst/>
          </a:prstGeom>
          <a:solidFill>
            <a:schemeClr val="bg1">
              <a:alpha val="69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Georgia" panose="02040502050405020303" pitchFamily="18" charset="0"/>
              </a:rPr>
              <a:t>Assembly of the saints</a:t>
            </a:r>
          </a:p>
        </p:txBody>
      </p:sp>
    </p:spTree>
    <p:extLst>
      <p:ext uri="{BB962C8B-B14F-4D97-AF65-F5344CB8AC3E}">
        <p14:creationId xmlns:p14="http://schemas.microsoft.com/office/powerpoint/2010/main" val="58609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tanding in front of a podium with a computer&#10;&#10;Description automatically generated">
            <a:extLst>
              <a:ext uri="{FF2B5EF4-FFF2-40B4-BE49-F238E27FC236}">
                <a16:creationId xmlns:a16="http://schemas.microsoft.com/office/drawing/2014/main" id="{6833DA97-42F4-6A63-9ABE-467BBE57D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00560" cy="6858000"/>
          </a:xfrm>
          <a:prstGeom prst="rect">
            <a:avLst/>
          </a:prstGeom>
        </p:spPr>
      </p:pic>
      <p:sp>
        <p:nvSpPr>
          <p:cNvPr id="4" name="Title 1">
            <a:extLst>
              <a:ext uri="{FF2B5EF4-FFF2-40B4-BE49-F238E27FC236}">
                <a16:creationId xmlns:a16="http://schemas.microsoft.com/office/drawing/2014/main" id="{2BA73D8E-F8E9-28E8-9AB9-21CD2EEC8344}"/>
              </a:ext>
            </a:extLst>
          </p:cNvPr>
          <p:cNvSpPr txBox="1">
            <a:spLocks/>
          </p:cNvSpPr>
          <p:nvPr/>
        </p:nvSpPr>
        <p:spPr>
          <a:xfrm>
            <a:off x="1565215" y="5596442"/>
            <a:ext cx="8865327" cy="950972"/>
          </a:xfrm>
          <a:prstGeom prst="rect">
            <a:avLst/>
          </a:prstGeom>
          <a:solidFill>
            <a:schemeClr val="bg1">
              <a:alpha val="69000"/>
            </a:schemeClr>
          </a:solidFill>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Georgia" panose="02040502050405020303" pitchFamily="18" charset="0"/>
              </a:rPr>
              <a:t>Meeting together with Christians</a:t>
            </a:r>
          </a:p>
        </p:txBody>
      </p:sp>
    </p:spTree>
    <p:extLst>
      <p:ext uri="{BB962C8B-B14F-4D97-AF65-F5344CB8AC3E}">
        <p14:creationId xmlns:p14="http://schemas.microsoft.com/office/powerpoint/2010/main" val="279242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7221268" cy="950972"/>
          </a:xfrm>
        </p:spPr>
        <p:txBody>
          <a:bodyPr anchor="ctr">
            <a:normAutofit/>
          </a:bodyPr>
          <a:lstStyle/>
          <a:p>
            <a:pPr algn="l"/>
            <a:r>
              <a:rPr lang="en-US" sz="5000" dirty="0">
                <a:solidFill>
                  <a:srgbClr val="FF0000"/>
                </a:solidFill>
                <a:latin typeface="Britannic Bold" panose="020B0903060703020204" pitchFamily="34" charset="0"/>
              </a:rPr>
              <a:t>1</a:t>
            </a:r>
            <a:r>
              <a:rPr lang="en-US" sz="4400" dirty="0">
                <a:latin typeface="Britannic Bold" panose="020B0903060703020204" pitchFamily="34" charset="0"/>
              </a:rPr>
              <a:t> Assembly of saints in NT</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80" y="1778000"/>
            <a:ext cx="10911380" cy="4628197"/>
          </a:xfrm>
        </p:spPr>
        <p:txBody>
          <a:bodyPr>
            <a:normAutofit/>
          </a:bodyPr>
          <a:lstStyle/>
          <a:p>
            <a:pPr algn="l"/>
            <a:r>
              <a:rPr lang="en-US" sz="3800" dirty="0">
                <a:latin typeface="Georgia" panose="02040502050405020303" pitchFamily="18" charset="0"/>
              </a:rPr>
              <a:t>Acts 2:42 </a:t>
            </a:r>
            <a:r>
              <a:rPr lang="en-US" sz="3600" dirty="0"/>
              <a:t>And they continued steadfastly in the apostles’ doctrine and fellowship, in the breaking of bread, and in prayers. </a:t>
            </a:r>
            <a:endParaRPr lang="en-US" sz="3600" dirty="0">
              <a:latin typeface="Georgia" panose="02040502050405020303" pitchFamily="18" charset="0"/>
            </a:endParaRPr>
          </a:p>
          <a:p>
            <a:pPr algn="l"/>
            <a:r>
              <a:rPr lang="en-US" sz="3800" dirty="0">
                <a:latin typeface="Georgia" panose="02040502050405020303" pitchFamily="18" charset="0"/>
              </a:rPr>
              <a:t>46-47 </a:t>
            </a:r>
            <a:r>
              <a:rPr lang="en-US" sz="3600" dirty="0"/>
              <a:t>So continuing daily with one accord in the temple, and breaking bread from house to house, they ate their food with gladness and simplicity of heart, </a:t>
            </a:r>
            <a:r>
              <a:rPr lang="en-US" sz="3600" baseline="30000" dirty="0"/>
              <a:t>47 </a:t>
            </a:r>
            <a:r>
              <a:rPr lang="en-US" sz="3600" dirty="0"/>
              <a:t>praising God and having favor with all the people. And the Lord added to the church daily those who were being saved.</a:t>
            </a:r>
            <a:endParaRPr lang="en-US" sz="3600" dirty="0">
              <a:latin typeface="Georgia" panose="02040502050405020303" pitchFamily="18" charset="0"/>
            </a:endParaRPr>
          </a:p>
        </p:txBody>
      </p:sp>
    </p:spTree>
    <p:extLst>
      <p:ext uri="{BB962C8B-B14F-4D97-AF65-F5344CB8AC3E}">
        <p14:creationId xmlns:p14="http://schemas.microsoft.com/office/powerpoint/2010/main" val="12414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7221268" cy="950972"/>
          </a:xfrm>
        </p:spPr>
        <p:txBody>
          <a:bodyPr anchor="ctr">
            <a:normAutofit/>
          </a:bodyPr>
          <a:lstStyle/>
          <a:p>
            <a:pPr marL="571500" indent="-571500" algn="l">
              <a:buClr>
                <a:srgbClr val="FF0000"/>
              </a:buClr>
              <a:buFont typeface="Calibri" panose="020F0502020204030204" pitchFamily="34" charset="0"/>
              <a:buChar char="—"/>
            </a:pPr>
            <a:r>
              <a:rPr lang="en-US" sz="4400" dirty="0">
                <a:latin typeface="Britannic Bold" panose="020B0903060703020204" pitchFamily="34" charset="0"/>
              </a:rPr>
              <a:t>Assembly strengthens us</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80" y="1778000"/>
            <a:ext cx="10911380" cy="4628197"/>
          </a:xfrm>
        </p:spPr>
        <p:txBody>
          <a:bodyPr>
            <a:normAutofit/>
          </a:bodyPr>
          <a:lstStyle/>
          <a:p>
            <a:pPr algn="l"/>
            <a:r>
              <a:rPr lang="en-US" sz="4000" dirty="0">
                <a:latin typeface="Georgia" panose="02040502050405020303" pitchFamily="18" charset="0"/>
              </a:rPr>
              <a:t>Hebrews 10:24-25 </a:t>
            </a:r>
            <a:r>
              <a:rPr lang="en-US" sz="4000" dirty="0"/>
              <a:t>And let us consider one another in order to stir up love and good works,</a:t>
            </a:r>
          </a:p>
          <a:p>
            <a:pPr algn="l"/>
            <a:r>
              <a:rPr lang="en-US" sz="4000" baseline="30000" dirty="0"/>
              <a:t>25 </a:t>
            </a:r>
            <a:r>
              <a:rPr lang="en-US" sz="4000" dirty="0"/>
              <a:t>not forsaking the assembling of ourselves together, as </a:t>
            </a:r>
            <a:r>
              <a:rPr lang="en-US" sz="4000" i="1" dirty="0"/>
              <a:t>is</a:t>
            </a:r>
            <a:r>
              <a:rPr lang="en-US" sz="4000" dirty="0"/>
              <a:t> the manner of some, but exhorting </a:t>
            </a:r>
            <a:r>
              <a:rPr lang="en-US" sz="4000" i="1" dirty="0"/>
              <a:t>one another,</a:t>
            </a:r>
            <a:r>
              <a:rPr lang="en-US" sz="4000" dirty="0"/>
              <a:t> and so much the more as you see the Day approaching.</a:t>
            </a:r>
            <a:endParaRPr lang="en-US" sz="3600" dirty="0">
              <a:latin typeface="Georgia" panose="02040502050405020303" pitchFamily="18" charset="0"/>
            </a:endParaRPr>
          </a:p>
        </p:txBody>
      </p:sp>
    </p:spTree>
    <p:extLst>
      <p:ext uri="{BB962C8B-B14F-4D97-AF65-F5344CB8AC3E}">
        <p14:creationId xmlns:p14="http://schemas.microsoft.com/office/powerpoint/2010/main" val="9573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7221268" cy="950972"/>
          </a:xfrm>
        </p:spPr>
        <p:txBody>
          <a:bodyPr anchor="ctr">
            <a:normAutofit fontScale="90000"/>
          </a:bodyPr>
          <a:lstStyle/>
          <a:p>
            <a:pPr marL="571500" indent="-571500" algn="l">
              <a:buClr>
                <a:srgbClr val="FF0000"/>
              </a:buClr>
              <a:buFont typeface="Calibri" panose="020F0502020204030204" pitchFamily="34" charset="0"/>
              <a:buChar char="—"/>
            </a:pPr>
            <a:r>
              <a:rPr lang="en-US" sz="4400" dirty="0">
                <a:latin typeface="Britannic Bold" panose="020B0903060703020204" pitchFamily="34" charset="0"/>
              </a:rPr>
              <a:t>Neglect results in weakness</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79" y="1604120"/>
            <a:ext cx="11232991" cy="4628197"/>
          </a:xfrm>
        </p:spPr>
        <p:txBody>
          <a:bodyPr>
            <a:normAutofit/>
          </a:bodyPr>
          <a:lstStyle/>
          <a:p>
            <a:pPr algn="l">
              <a:spcBef>
                <a:spcPts val="600"/>
              </a:spcBef>
            </a:pPr>
            <a:r>
              <a:rPr lang="en-US" sz="4000" dirty="0">
                <a:latin typeface="Georgia" panose="02040502050405020303" pitchFamily="18" charset="0"/>
              </a:rPr>
              <a:t>1 Corinthians 11:20-30 </a:t>
            </a:r>
            <a:r>
              <a:rPr lang="en-US" sz="3600" dirty="0"/>
              <a:t>when you come together in one place, it is not to eat the Lord’s Supper. </a:t>
            </a:r>
            <a:r>
              <a:rPr lang="en-US" sz="3600" baseline="30000" dirty="0"/>
              <a:t>21 </a:t>
            </a:r>
            <a:r>
              <a:rPr lang="en-US" sz="3600" dirty="0"/>
              <a:t>For in eating, each one takes his own supper ahead of </a:t>
            </a:r>
            <a:r>
              <a:rPr lang="en-US" sz="3600" i="1" dirty="0"/>
              <a:t>others;</a:t>
            </a:r>
            <a:r>
              <a:rPr lang="en-US" sz="3600" dirty="0"/>
              <a:t> and one is hungry and another is drunk. </a:t>
            </a:r>
            <a:r>
              <a:rPr lang="en-US" sz="3600" baseline="30000" dirty="0"/>
              <a:t>22</a:t>
            </a:r>
            <a:r>
              <a:rPr lang="en-US" sz="3600" dirty="0"/>
              <a:t>Do you not have houses to eat and drink in? Or do you despise the church of God and shame those who have nothing? Shall I praise you in this? I do not praise </a:t>
            </a:r>
            <a:r>
              <a:rPr lang="en-US" sz="3600" i="1" dirty="0"/>
              <a:t>you… </a:t>
            </a:r>
            <a:r>
              <a:rPr lang="en-US" sz="3600" dirty="0"/>
              <a:t>30</a:t>
            </a:r>
            <a:r>
              <a:rPr lang="en-US" sz="3600" i="1" dirty="0"/>
              <a:t> </a:t>
            </a:r>
            <a:r>
              <a:rPr lang="en-US" sz="3600" dirty="0"/>
              <a:t>For this reason many </a:t>
            </a:r>
            <a:r>
              <a:rPr lang="en-US" sz="3600" i="1" dirty="0"/>
              <a:t>are</a:t>
            </a:r>
            <a:r>
              <a:rPr lang="en-US" sz="3600" dirty="0"/>
              <a:t> weak and sick among you, and many sleep. </a:t>
            </a:r>
            <a:endParaRPr lang="en-US" sz="3600" dirty="0">
              <a:latin typeface="Georgia" panose="02040502050405020303" pitchFamily="18" charset="0"/>
            </a:endParaRPr>
          </a:p>
        </p:txBody>
      </p:sp>
    </p:spTree>
    <p:extLst>
      <p:ext uri="{BB962C8B-B14F-4D97-AF65-F5344CB8AC3E}">
        <p14:creationId xmlns:p14="http://schemas.microsoft.com/office/powerpoint/2010/main" val="73635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7388365" cy="950972"/>
          </a:xfrm>
        </p:spPr>
        <p:txBody>
          <a:bodyPr anchor="ctr">
            <a:normAutofit fontScale="90000"/>
          </a:bodyPr>
          <a:lstStyle/>
          <a:p>
            <a:pPr algn="l"/>
            <a:r>
              <a:rPr lang="en-US" sz="5600" dirty="0">
                <a:solidFill>
                  <a:srgbClr val="FF0000"/>
                </a:solidFill>
                <a:latin typeface="Britannic Bold" panose="020B0903060703020204" pitchFamily="34" charset="0"/>
              </a:rPr>
              <a:t>2</a:t>
            </a:r>
            <a:r>
              <a:rPr lang="en-US" sz="4400" dirty="0">
                <a:latin typeface="Britannic Bold" panose="020B0903060703020204" pitchFamily="34" charset="0"/>
              </a:rPr>
              <a:t> A Command with a Purpose</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80" y="1666678"/>
            <a:ext cx="11002820" cy="4051847"/>
          </a:xfrm>
        </p:spPr>
        <p:txBody>
          <a:bodyPr>
            <a:normAutofit/>
          </a:bodyPr>
          <a:lstStyle/>
          <a:p>
            <a:pPr algn="l"/>
            <a:r>
              <a:rPr lang="en-US" sz="4000" dirty="0">
                <a:latin typeface="Georgia" panose="02040502050405020303" pitchFamily="18" charset="0"/>
              </a:rPr>
              <a:t>Hebrews 10:24-25 </a:t>
            </a:r>
            <a:r>
              <a:rPr lang="en-US" sz="4000" dirty="0"/>
              <a:t>And let us consider one another in order to stir up love and good works,</a:t>
            </a:r>
          </a:p>
          <a:p>
            <a:pPr algn="l"/>
            <a:r>
              <a:rPr lang="en-US" sz="4000" baseline="30000" dirty="0"/>
              <a:t>25 </a:t>
            </a:r>
            <a:r>
              <a:rPr lang="en-US" sz="4000" dirty="0"/>
              <a:t>not forsaking the assembling of ourselves together, as </a:t>
            </a:r>
            <a:r>
              <a:rPr lang="en-US" sz="4000" i="1" dirty="0"/>
              <a:t>is</a:t>
            </a:r>
            <a:r>
              <a:rPr lang="en-US" sz="4000" dirty="0"/>
              <a:t> the manner of some, but exhorting </a:t>
            </a:r>
            <a:r>
              <a:rPr lang="en-US" sz="4000" i="1" dirty="0"/>
              <a:t>one another,</a:t>
            </a:r>
            <a:r>
              <a:rPr lang="en-US" sz="4000" dirty="0"/>
              <a:t> and so much the more as you see the Day approaching.</a:t>
            </a:r>
            <a:endParaRPr lang="en-US" sz="4000" dirty="0">
              <a:latin typeface="Georgia" panose="02040502050405020303" pitchFamily="18" charset="0"/>
            </a:endParaRPr>
          </a:p>
          <a:p>
            <a:pPr algn="l"/>
            <a:endParaRPr lang="en-US" sz="3800" dirty="0">
              <a:latin typeface="Georgia" panose="02040502050405020303" pitchFamily="18" charset="0"/>
            </a:endParaRPr>
          </a:p>
        </p:txBody>
      </p:sp>
    </p:spTree>
    <p:extLst>
      <p:ext uri="{BB962C8B-B14F-4D97-AF65-F5344CB8AC3E}">
        <p14:creationId xmlns:p14="http://schemas.microsoft.com/office/powerpoint/2010/main" val="114000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7388365" cy="950972"/>
          </a:xfrm>
        </p:spPr>
        <p:txBody>
          <a:bodyPr anchor="ctr">
            <a:normAutofit fontScale="90000"/>
          </a:bodyPr>
          <a:lstStyle/>
          <a:p>
            <a:pPr marL="571500" indent="-571500" algn="l">
              <a:buClr>
                <a:srgbClr val="FF0000"/>
              </a:buClr>
              <a:buFont typeface="Calibri" panose="020F0502020204030204" pitchFamily="34" charset="0"/>
              <a:buChar char="—"/>
            </a:pPr>
            <a:r>
              <a:rPr lang="en-US" sz="4400" dirty="0">
                <a:latin typeface="Britannic Bold" panose="020B0903060703020204" pitchFamily="34" charset="0"/>
              </a:rPr>
              <a:t>A Command (and a privilege)</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80" y="1666679"/>
            <a:ext cx="11002820" cy="3732040"/>
          </a:xfrm>
        </p:spPr>
        <p:txBody>
          <a:bodyPr>
            <a:normAutofit/>
          </a:bodyPr>
          <a:lstStyle/>
          <a:p>
            <a:pPr algn="l"/>
            <a:r>
              <a:rPr lang="en-US" sz="4000" dirty="0">
                <a:latin typeface="Georgia" panose="02040502050405020303" pitchFamily="18" charset="0"/>
              </a:rPr>
              <a:t>God commands us..</a:t>
            </a:r>
          </a:p>
          <a:p>
            <a:pPr marL="571500" indent="-571500" algn="l">
              <a:buClr>
                <a:srgbClr val="FF0000"/>
              </a:buClr>
              <a:buFont typeface="Georgia" panose="02040502050405020303" pitchFamily="18" charset="0"/>
              <a:buChar char="—"/>
            </a:pPr>
            <a:r>
              <a:rPr lang="en-US" sz="4000" dirty="0">
                <a:latin typeface="Georgia" panose="02040502050405020303" pitchFamily="18" charset="0"/>
              </a:rPr>
              <a:t>Assemble</a:t>
            </a:r>
          </a:p>
          <a:p>
            <a:pPr marL="571500" indent="-571500" algn="l">
              <a:buClr>
                <a:srgbClr val="FF0000"/>
              </a:buClr>
              <a:buFont typeface="Georgia" panose="02040502050405020303" pitchFamily="18" charset="0"/>
              <a:buChar char="—"/>
            </a:pPr>
            <a:r>
              <a:rPr lang="en-US" sz="4000" dirty="0">
                <a:latin typeface="Georgia" panose="02040502050405020303" pitchFamily="18" charset="0"/>
              </a:rPr>
              <a:t>Encourage one another</a:t>
            </a:r>
          </a:p>
          <a:p>
            <a:pPr marL="1028700" lvl="1" indent="-571500" algn="l">
              <a:buClr>
                <a:srgbClr val="00B0F0"/>
              </a:buClr>
              <a:buFont typeface="Georgia" panose="02040502050405020303" pitchFamily="18" charset="0"/>
              <a:buChar char="—"/>
            </a:pPr>
            <a:r>
              <a:rPr lang="en-US" sz="3600" dirty="0">
                <a:latin typeface="Georgia" panose="02040502050405020303" pitchFamily="18" charset="0"/>
              </a:rPr>
              <a:t>To love people</a:t>
            </a:r>
          </a:p>
          <a:p>
            <a:pPr marL="1028700" lvl="1" indent="-571500" algn="l">
              <a:buClr>
                <a:srgbClr val="00B0F0"/>
              </a:buClr>
              <a:buFont typeface="Georgia" panose="02040502050405020303" pitchFamily="18" charset="0"/>
              <a:buChar char="—"/>
            </a:pPr>
            <a:r>
              <a:rPr lang="en-US" sz="3600" dirty="0">
                <a:latin typeface="Georgia" panose="02040502050405020303" pitchFamily="18" charset="0"/>
              </a:rPr>
              <a:t>To do good works</a:t>
            </a:r>
          </a:p>
          <a:p>
            <a:pPr algn="l"/>
            <a:endParaRPr lang="en-US" sz="3800" dirty="0">
              <a:latin typeface="Georgia" panose="02040502050405020303" pitchFamily="18" charset="0"/>
            </a:endParaRPr>
          </a:p>
        </p:txBody>
      </p:sp>
      <p:sp>
        <p:nvSpPr>
          <p:cNvPr id="6" name="Title 1">
            <a:extLst>
              <a:ext uri="{FF2B5EF4-FFF2-40B4-BE49-F238E27FC236}">
                <a16:creationId xmlns:a16="http://schemas.microsoft.com/office/drawing/2014/main" id="{800CAB61-72D9-C06E-344B-ACC8ABE47523}"/>
              </a:ext>
            </a:extLst>
          </p:cNvPr>
          <p:cNvSpPr txBox="1">
            <a:spLocks/>
          </p:cNvSpPr>
          <p:nvPr/>
        </p:nvSpPr>
        <p:spPr>
          <a:xfrm>
            <a:off x="308975" y="5455225"/>
            <a:ext cx="11574049" cy="950972"/>
          </a:xfrm>
          <a:prstGeom prst="rect">
            <a:avLst/>
          </a:prstGeom>
          <a:solidFill>
            <a:schemeClr val="bg1">
              <a:alpha val="69000"/>
            </a:schemeClr>
          </a:solidFill>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Georgia" panose="02040502050405020303" pitchFamily="18" charset="0"/>
              </a:rPr>
              <a:t>Is this to our advantage or an inconvenience?</a:t>
            </a:r>
          </a:p>
        </p:txBody>
      </p:sp>
    </p:spTree>
    <p:extLst>
      <p:ext uri="{BB962C8B-B14F-4D97-AF65-F5344CB8AC3E}">
        <p14:creationId xmlns:p14="http://schemas.microsoft.com/office/powerpoint/2010/main" val="33544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6361731" cy="950972"/>
          </a:xfrm>
        </p:spPr>
        <p:txBody>
          <a:bodyPr anchor="ctr">
            <a:normAutofit/>
          </a:bodyPr>
          <a:lstStyle/>
          <a:p>
            <a:pPr algn="l"/>
            <a:endParaRPr lang="en-US" sz="4400" dirty="0">
              <a:latin typeface="Britannic Bold" panose="020B0903060703020204" pitchFamily="34" charset="0"/>
            </a:endParaRP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80" y="2184400"/>
            <a:ext cx="11002820" cy="3896663"/>
          </a:xfrm>
        </p:spPr>
        <p:txBody>
          <a:bodyPr>
            <a:normAutofit/>
          </a:bodyPr>
          <a:lstStyle/>
          <a:p>
            <a:pPr algn="l"/>
            <a:endParaRPr lang="en-US" sz="3800" dirty="0">
              <a:latin typeface="Georgia" panose="02040502050405020303" pitchFamily="18" charset="0"/>
            </a:endParaRPr>
          </a:p>
        </p:txBody>
      </p:sp>
      <p:pic>
        <p:nvPicPr>
          <p:cNvPr id="7" name="Picture 6" descr="A close-up of a website&#10;&#10;Description automatically generated">
            <a:extLst>
              <a:ext uri="{FF2B5EF4-FFF2-40B4-BE49-F238E27FC236}">
                <a16:creationId xmlns:a16="http://schemas.microsoft.com/office/drawing/2014/main" id="{BD467262-D0DF-96E3-CDC9-D27141091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 y="-10"/>
            <a:ext cx="12268786" cy="6857990"/>
          </a:xfrm>
          <a:prstGeom prst="rect">
            <a:avLst/>
          </a:prstGeom>
        </p:spPr>
      </p:pic>
      <p:sp>
        <p:nvSpPr>
          <p:cNvPr id="8" name="Title 1">
            <a:extLst>
              <a:ext uri="{FF2B5EF4-FFF2-40B4-BE49-F238E27FC236}">
                <a16:creationId xmlns:a16="http://schemas.microsoft.com/office/drawing/2014/main" id="{0F16E24E-AFC1-8081-10EE-59E85A68B835}"/>
              </a:ext>
            </a:extLst>
          </p:cNvPr>
          <p:cNvSpPr txBox="1">
            <a:spLocks/>
          </p:cNvSpPr>
          <p:nvPr/>
        </p:nvSpPr>
        <p:spPr>
          <a:xfrm>
            <a:off x="1663336" y="5574452"/>
            <a:ext cx="8865327" cy="950972"/>
          </a:xfrm>
          <a:prstGeom prst="rect">
            <a:avLst/>
          </a:prstGeom>
          <a:solidFill>
            <a:schemeClr val="bg1">
              <a:alpha val="8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Georgia" panose="02040502050405020303" pitchFamily="18" charset="0"/>
              </a:rPr>
              <a:t>www.burienchurchofchrist.com</a:t>
            </a:r>
          </a:p>
        </p:txBody>
      </p:sp>
    </p:spTree>
    <p:extLst>
      <p:ext uri="{BB962C8B-B14F-4D97-AF65-F5344CB8AC3E}">
        <p14:creationId xmlns:p14="http://schemas.microsoft.com/office/powerpoint/2010/main" val="231798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25908" y="238860"/>
            <a:ext cx="8841384" cy="1264263"/>
          </a:xfrm>
        </p:spPr>
        <p:txBody>
          <a:bodyPr anchor="ctr">
            <a:normAutofit fontScale="90000"/>
          </a:bodyPr>
          <a:lstStyle/>
          <a:p>
            <a:pPr marL="571500" indent="-571500" algn="l">
              <a:buClr>
                <a:srgbClr val="FF0000"/>
              </a:buClr>
              <a:buFont typeface="Calibri" panose="020F0502020204030204" pitchFamily="34" charset="0"/>
              <a:buChar char="—"/>
            </a:pPr>
            <a:r>
              <a:rPr lang="en-US" sz="4400" dirty="0">
                <a:latin typeface="Britannic Bold" panose="020B0903060703020204" pitchFamily="34" charset="0"/>
              </a:rPr>
              <a:t>Are God’s commands w/o  purpose?</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377772" y="1471808"/>
            <a:ext cx="11717200" cy="5386192"/>
          </a:xfrm>
        </p:spPr>
        <p:txBody>
          <a:bodyPr>
            <a:normAutofit lnSpcReduction="10000"/>
          </a:bodyPr>
          <a:lstStyle/>
          <a:p>
            <a:pPr algn="l"/>
            <a:r>
              <a:rPr lang="en-US" sz="3800" dirty="0">
                <a:latin typeface="Georgia" panose="02040502050405020303" pitchFamily="18" charset="0"/>
              </a:rPr>
              <a:t>Hebrews 10:32-33 </a:t>
            </a:r>
            <a:r>
              <a:rPr lang="en-US" sz="3600" dirty="0"/>
              <a:t>But recall the former days in which, after you were illuminated, you endured a great struggle with sufferings: </a:t>
            </a:r>
            <a:r>
              <a:rPr lang="en-US" sz="3600" baseline="30000" dirty="0"/>
              <a:t>33 </a:t>
            </a:r>
            <a:r>
              <a:rPr lang="en-US" sz="3600" dirty="0"/>
              <a:t>partly while you were made a spectacle both by reproaches and tribulations, and partly while you became companions of those who were so treated; </a:t>
            </a:r>
          </a:p>
          <a:p>
            <a:pPr algn="l"/>
            <a:r>
              <a:rPr lang="en-US" sz="3600" dirty="0">
                <a:latin typeface="Georgia" panose="02040502050405020303" pitchFamily="18" charset="0"/>
              </a:rPr>
              <a:t>36 </a:t>
            </a:r>
            <a:r>
              <a:rPr lang="en-US" sz="3600" dirty="0"/>
              <a:t>For you have need of endurance, so that after you have done the will of God, you may receive the </a:t>
            </a:r>
            <a:r>
              <a:rPr lang="en-US" sz="3600" dirty="0" err="1"/>
              <a:t>promise:Now</a:t>
            </a:r>
            <a:r>
              <a:rPr lang="en-US" sz="3600" dirty="0"/>
              <a:t> the just shall live by faith; But if </a:t>
            </a:r>
            <a:r>
              <a:rPr lang="en-US" sz="3600" i="1" dirty="0"/>
              <a:t>anyone</a:t>
            </a:r>
            <a:r>
              <a:rPr lang="en-US" sz="3600" dirty="0"/>
              <a:t> draws back, My soul has no pleasure in him.” </a:t>
            </a:r>
            <a:r>
              <a:rPr lang="en-US" sz="3600" baseline="30000" dirty="0"/>
              <a:t>39 </a:t>
            </a:r>
            <a:r>
              <a:rPr lang="en-US" sz="3600" dirty="0"/>
              <a:t>But we are not of those who draw back to perdition, but of those who believe to the saving of the soul.</a:t>
            </a:r>
          </a:p>
          <a:p>
            <a:pPr algn="l"/>
            <a:endParaRPr lang="en-US" sz="3600" dirty="0">
              <a:latin typeface="Georgia" panose="02040502050405020303" pitchFamily="18" charset="0"/>
            </a:endParaRPr>
          </a:p>
        </p:txBody>
      </p:sp>
    </p:spTree>
    <p:extLst>
      <p:ext uri="{BB962C8B-B14F-4D97-AF65-F5344CB8AC3E}">
        <p14:creationId xmlns:p14="http://schemas.microsoft.com/office/powerpoint/2010/main" val="41402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377772" y="207545"/>
            <a:ext cx="8841384" cy="1441131"/>
          </a:xfrm>
        </p:spPr>
        <p:txBody>
          <a:bodyPr anchor="ctr">
            <a:normAutofit/>
          </a:bodyPr>
          <a:lstStyle/>
          <a:p>
            <a:pPr algn="l">
              <a:buClr>
                <a:srgbClr val="FF0000"/>
              </a:buClr>
            </a:pPr>
            <a:r>
              <a:rPr lang="en-US" sz="5000" dirty="0">
                <a:solidFill>
                  <a:srgbClr val="FF0000"/>
                </a:solidFill>
                <a:latin typeface="Britannic Bold" panose="020B0903060703020204" pitchFamily="34" charset="0"/>
              </a:rPr>
              <a:t>3</a:t>
            </a:r>
            <a:r>
              <a:rPr lang="en-US" sz="4400" dirty="0">
                <a:latin typeface="Britannic Bold" panose="020B0903060703020204" pitchFamily="34" charset="0"/>
              </a:rPr>
              <a:t> Coming together for Edification</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4800" y="1889946"/>
            <a:ext cx="11111775" cy="3696662"/>
          </a:xfrm>
        </p:spPr>
        <p:txBody>
          <a:bodyPr>
            <a:normAutofit/>
          </a:bodyPr>
          <a:lstStyle/>
          <a:p>
            <a:pPr algn="l"/>
            <a:r>
              <a:rPr lang="en-US" sz="3800" dirty="0">
                <a:latin typeface="Georgia" panose="02040502050405020303" pitchFamily="18" charset="0"/>
              </a:rPr>
              <a:t>“Edification” (</a:t>
            </a:r>
            <a:r>
              <a:rPr lang="en-US" sz="3800" dirty="0" err="1">
                <a:latin typeface="Georgia" panose="02040502050405020303" pitchFamily="18" charset="0"/>
              </a:rPr>
              <a:t>oikodome</a:t>
            </a:r>
            <a:r>
              <a:rPr lang="en-US" sz="3800" dirty="0">
                <a:latin typeface="Georgia" panose="02040502050405020303" pitchFamily="18" charset="0"/>
              </a:rPr>
              <a:t>) </a:t>
            </a:r>
          </a:p>
          <a:p>
            <a:pPr marL="571500" indent="-571500" algn="l">
              <a:buClr>
                <a:srgbClr val="FF0000"/>
              </a:buClr>
              <a:buFont typeface="Calibri" panose="020F0502020204030204" pitchFamily="34" charset="0"/>
              <a:buChar char="—"/>
            </a:pPr>
            <a:r>
              <a:rPr lang="en-US" sz="3800" dirty="0">
                <a:latin typeface="Georgia" panose="02040502050405020303" pitchFamily="18" charset="0"/>
              </a:rPr>
              <a:t>“the act of building” (to build a house)</a:t>
            </a:r>
          </a:p>
          <a:p>
            <a:pPr marL="571500" indent="-571500" algn="l">
              <a:buClr>
                <a:srgbClr val="FF0000"/>
              </a:buClr>
              <a:buFont typeface="Calibri" panose="020F0502020204030204" pitchFamily="34" charset="0"/>
              <a:buChar char="—"/>
            </a:pPr>
            <a:r>
              <a:rPr lang="en-US" sz="3800" dirty="0">
                <a:latin typeface="Georgia" panose="02040502050405020303" pitchFamily="18" charset="0"/>
              </a:rPr>
              <a:t>To build up, promote spiritual growth</a:t>
            </a:r>
          </a:p>
          <a:p>
            <a:pPr marL="571500" indent="-571500" algn="l">
              <a:buClr>
                <a:srgbClr val="FF0000"/>
              </a:buClr>
              <a:buFont typeface="Calibri" panose="020F0502020204030204" pitchFamily="34" charset="0"/>
              <a:buChar char="—"/>
            </a:pPr>
            <a:r>
              <a:rPr lang="en-US" sz="3800" dirty="0">
                <a:latin typeface="Georgia" panose="02040502050405020303" pitchFamily="18" charset="0"/>
              </a:rPr>
              <a:t>To build up and strengthen the body of Christ</a:t>
            </a:r>
            <a:endParaRPr lang="en-US" sz="3600" dirty="0">
              <a:latin typeface="Georgia" panose="02040502050405020303" pitchFamily="18" charset="0"/>
            </a:endParaRPr>
          </a:p>
        </p:txBody>
      </p:sp>
    </p:spTree>
    <p:extLst>
      <p:ext uri="{BB962C8B-B14F-4D97-AF65-F5344CB8AC3E}">
        <p14:creationId xmlns:p14="http://schemas.microsoft.com/office/powerpoint/2010/main" val="3950700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57608" y="320280"/>
            <a:ext cx="8841384" cy="1441131"/>
          </a:xfrm>
        </p:spPr>
        <p:txBody>
          <a:bodyPr anchor="ctr">
            <a:normAutofit/>
          </a:bodyPr>
          <a:lstStyle/>
          <a:p>
            <a:pPr algn="l">
              <a:buClr>
                <a:srgbClr val="FF0000"/>
              </a:buClr>
            </a:pPr>
            <a:r>
              <a:rPr lang="en-US" sz="4400" dirty="0">
                <a:latin typeface="Britannic Bold" panose="020B0903060703020204" pitchFamily="34" charset="0"/>
              </a:rPr>
              <a:t>Our words are tools in building up </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81029" y="2066814"/>
            <a:ext cx="11253363" cy="3696662"/>
          </a:xfrm>
        </p:spPr>
        <p:txBody>
          <a:bodyPr>
            <a:normAutofit/>
          </a:bodyPr>
          <a:lstStyle/>
          <a:p>
            <a:pPr algn="l"/>
            <a:r>
              <a:rPr lang="en-US" sz="3800" dirty="0">
                <a:latin typeface="Georgia" panose="02040502050405020303" pitchFamily="18" charset="0"/>
              </a:rPr>
              <a:t>Colossians 3:16 </a:t>
            </a:r>
            <a:r>
              <a:rPr lang="en-US" sz="3800" dirty="0"/>
              <a:t>Let the word of Christ dwell in you richly in all wisdom, teaching and admonishing one another in psalms and hymns and spiritual songs, singing with grace in your hearts to the Lord. </a:t>
            </a:r>
          </a:p>
          <a:p>
            <a:pPr marL="571500" indent="-571500" algn="l">
              <a:buClr>
                <a:srgbClr val="FF0000"/>
              </a:buClr>
              <a:buFont typeface="Calibri" panose="020F0502020204030204" pitchFamily="34" charset="0"/>
              <a:buChar char="—"/>
            </a:pPr>
            <a:r>
              <a:rPr lang="en-US" sz="3800" dirty="0">
                <a:latin typeface="Georgia" panose="02040502050405020303" pitchFamily="18" charset="0"/>
              </a:rPr>
              <a:t>Sometimes we speak words to each other</a:t>
            </a:r>
          </a:p>
          <a:p>
            <a:pPr marL="571500" indent="-571500" algn="l">
              <a:buClr>
                <a:srgbClr val="FF0000"/>
              </a:buClr>
              <a:buFont typeface="Calibri" panose="020F0502020204030204" pitchFamily="34" charset="0"/>
              <a:buChar char="—"/>
            </a:pPr>
            <a:r>
              <a:rPr lang="en-US" sz="3800" dirty="0">
                <a:latin typeface="Georgia" panose="02040502050405020303" pitchFamily="18" charset="0"/>
              </a:rPr>
              <a:t>Sometimes we sing words to each other</a:t>
            </a:r>
          </a:p>
        </p:txBody>
      </p:sp>
    </p:spTree>
    <p:extLst>
      <p:ext uri="{BB962C8B-B14F-4D97-AF65-F5344CB8AC3E}">
        <p14:creationId xmlns:p14="http://schemas.microsoft.com/office/powerpoint/2010/main" val="4307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57608" y="320280"/>
            <a:ext cx="4998312" cy="1134633"/>
          </a:xfrm>
        </p:spPr>
        <p:txBody>
          <a:bodyPr anchor="ctr">
            <a:normAutofit/>
          </a:bodyPr>
          <a:lstStyle/>
          <a:p>
            <a:pPr algn="l">
              <a:buClr>
                <a:srgbClr val="FF0000"/>
              </a:buClr>
            </a:pPr>
            <a:r>
              <a:rPr lang="en-US" sz="4400" dirty="0">
                <a:latin typeface="Britannic Bold" panose="020B0903060703020204" pitchFamily="34" charset="0"/>
              </a:rPr>
              <a:t>1 Corinthians 14  </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81029" y="1889760"/>
            <a:ext cx="11253363" cy="3873716"/>
          </a:xfrm>
        </p:spPr>
        <p:txBody>
          <a:bodyPr>
            <a:normAutofit fontScale="92500"/>
          </a:bodyPr>
          <a:lstStyle/>
          <a:p>
            <a:pPr algn="l"/>
            <a:r>
              <a:rPr lang="en-US" sz="3800" dirty="0">
                <a:latin typeface="Georgia" panose="02040502050405020303" pitchFamily="18" charset="0"/>
              </a:rPr>
              <a:t>1 Cor 14:3-5 </a:t>
            </a:r>
            <a:r>
              <a:rPr lang="en-US" sz="4000" dirty="0"/>
              <a:t>But he who prophesies speaks edification and exhortation and comfort to men. </a:t>
            </a:r>
            <a:r>
              <a:rPr lang="en-US" sz="4000" baseline="30000" dirty="0"/>
              <a:t>4 </a:t>
            </a:r>
            <a:r>
              <a:rPr lang="en-US" sz="4000" dirty="0"/>
              <a:t>He who speaks in a tongue edifies himself, but he who prophesies edifies the church. </a:t>
            </a:r>
            <a:r>
              <a:rPr lang="en-US" sz="4000" baseline="30000" dirty="0"/>
              <a:t>5 </a:t>
            </a:r>
            <a:r>
              <a:rPr lang="en-US" sz="4000" dirty="0"/>
              <a:t>I wish you all spoke with tongues, but even more that you prophesied; for he who prophesies </a:t>
            </a:r>
            <a:r>
              <a:rPr lang="en-US" sz="4000" i="1" dirty="0"/>
              <a:t>is</a:t>
            </a:r>
            <a:r>
              <a:rPr lang="en-US" sz="4000" dirty="0"/>
              <a:t> greater than he who speaks with tongues, unless indeed he interprets, that the church may receive edification.</a:t>
            </a:r>
            <a:endParaRPr lang="en-US" sz="3800" dirty="0">
              <a:latin typeface="Georgia" panose="02040502050405020303" pitchFamily="18" charset="0"/>
            </a:endParaRPr>
          </a:p>
        </p:txBody>
      </p:sp>
    </p:spTree>
    <p:extLst>
      <p:ext uri="{BB962C8B-B14F-4D97-AF65-F5344CB8AC3E}">
        <p14:creationId xmlns:p14="http://schemas.microsoft.com/office/powerpoint/2010/main" val="19939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57608" y="320280"/>
            <a:ext cx="4998312" cy="1134633"/>
          </a:xfrm>
        </p:spPr>
        <p:txBody>
          <a:bodyPr anchor="ctr">
            <a:normAutofit/>
          </a:bodyPr>
          <a:lstStyle/>
          <a:p>
            <a:pPr algn="l">
              <a:buClr>
                <a:srgbClr val="FF0000"/>
              </a:buClr>
            </a:pPr>
            <a:r>
              <a:rPr lang="en-US" sz="4400" dirty="0">
                <a:latin typeface="Britannic Bold" panose="020B0903060703020204" pitchFamily="34" charset="0"/>
              </a:rPr>
              <a:t>1 Corinthians 14  </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81029" y="1676400"/>
            <a:ext cx="11253363" cy="4861320"/>
          </a:xfrm>
        </p:spPr>
        <p:txBody>
          <a:bodyPr>
            <a:normAutofit fontScale="92500" lnSpcReduction="10000"/>
          </a:bodyPr>
          <a:lstStyle/>
          <a:p>
            <a:pPr algn="l"/>
            <a:r>
              <a:rPr lang="en-US" sz="3800" dirty="0">
                <a:latin typeface="Georgia" panose="02040502050405020303" pitchFamily="18" charset="0"/>
              </a:rPr>
              <a:t>12 </a:t>
            </a:r>
            <a:r>
              <a:rPr lang="en-US" sz="3600" dirty="0"/>
              <a:t>Even so you, since you are zealous for spiritual </a:t>
            </a:r>
            <a:r>
              <a:rPr lang="en-US" sz="3600" i="1" dirty="0"/>
              <a:t>gifts, let it be</a:t>
            </a:r>
            <a:r>
              <a:rPr lang="en-US" sz="3600" dirty="0"/>
              <a:t> for the edification of the church </a:t>
            </a:r>
            <a:r>
              <a:rPr lang="en-US" sz="3600" i="1" dirty="0"/>
              <a:t>that</a:t>
            </a:r>
            <a:r>
              <a:rPr lang="en-US" sz="3600" dirty="0"/>
              <a:t> you seek to excel.</a:t>
            </a:r>
          </a:p>
          <a:p>
            <a:pPr algn="l"/>
            <a:r>
              <a:rPr lang="en-US" sz="3600" dirty="0">
                <a:latin typeface="Georgia" panose="02040502050405020303" pitchFamily="18" charset="0"/>
              </a:rPr>
              <a:t>17</a:t>
            </a:r>
            <a:r>
              <a:rPr lang="en-US" sz="3600" dirty="0"/>
              <a:t>Otherwise, if you bless with the spirit, how will he who occupies the place of the uninformed say “Amen” at your giving of thanks, since he does not understand what you say? </a:t>
            </a:r>
            <a:r>
              <a:rPr lang="en-US" sz="3600" baseline="30000" dirty="0"/>
              <a:t>17 </a:t>
            </a:r>
            <a:r>
              <a:rPr lang="en-US" sz="3600" dirty="0"/>
              <a:t>For you indeed give thanks well, but the other is not edified.</a:t>
            </a:r>
          </a:p>
          <a:p>
            <a:pPr algn="l"/>
            <a:r>
              <a:rPr lang="en-US" sz="3600" dirty="0">
                <a:latin typeface="Georgia" panose="02040502050405020303" pitchFamily="18" charset="0"/>
              </a:rPr>
              <a:t>26</a:t>
            </a:r>
            <a:r>
              <a:rPr lang="en-US" sz="3600" dirty="0"/>
              <a:t>How is it then, brethren? Whenever you come together, each of you has a psalm, has a teaching, has a tongue, has a revelation, has an interpretation. Let all things be done for edification. </a:t>
            </a:r>
            <a:endParaRPr lang="en-US" sz="3600" dirty="0">
              <a:latin typeface="Georgia" panose="02040502050405020303" pitchFamily="18" charset="0"/>
            </a:endParaRPr>
          </a:p>
        </p:txBody>
      </p:sp>
    </p:spTree>
    <p:extLst>
      <p:ext uri="{BB962C8B-B14F-4D97-AF65-F5344CB8AC3E}">
        <p14:creationId xmlns:p14="http://schemas.microsoft.com/office/powerpoint/2010/main" val="3752134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1063752" y="5070954"/>
            <a:ext cx="10058400" cy="817323"/>
          </a:xfrm>
          <a:solidFill>
            <a:schemeClr val="bg1">
              <a:alpha val="65000"/>
            </a:schemeClr>
          </a:solidFill>
          <a:effectLst>
            <a:outerShdw blurRad="50800" dist="38100" dir="2700000" algn="tl" rotWithShape="0">
              <a:prstClr val="black">
                <a:alpha val="40000"/>
              </a:prstClr>
            </a:outerShdw>
          </a:effectLst>
        </p:spPr>
        <p:txBody>
          <a:bodyPr anchor="ctr">
            <a:normAutofit/>
          </a:bodyPr>
          <a:lstStyle/>
          <a:p>
            <a:r>
              <a:rPr lang="en-US" sz="5200" dirty="0">
                <a:latin typeface="Britannic Bold" panose="020B0903060703020204" pitchFamily="34" charset="0"/>
              </a:rPr>
              <a:t>The Assembly of the Saints</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1063752" y="5888277"/>
            <a:ext cx="10058400" cy="587679"/>
          </a:xfrm>
          <a:solidFill>
            <a:schemeClr val="bg1">
              <a:alpha val="65000"/>
            </a:schemeClr>
          </a:solidFill>
          <a:effectLst>
            <a:outerShdw blurRad="50800" dist="38100" dir="2700000" algn="tl" rotWithShape="0">
              <a:prstClr val="black">
                <a:alpha val="40000"/>
              </a:prstClr>
            </a:outerShdw>
          </a:effectLst>
        </p:spPr>
        <p:txBody>
          <a:bodyPr>
            <a:normAutofit fontScale="92500" lnSpcReduction="10000"/>
          </a:bodyPr>
          <a:lstStyle/>
          <a:p>
            <a:r>
              <a:rPr lang="en-US" sz="4200" dirty="0">
                <a:latin typeface="Georgia" panose="02040502050405020303" pitchFamily="18" charset="0"/>
              </a:rPr>
              <a:t>Psalm 89:1-7</a:t>
            </a:r>
          </a:p>
        </p:txBody>
      </p:sp>
    </p:spTree>
    <p:extLst>
      <p:ext uri="{BB962C8B-B14F-4D97-AF65-F5344CB8AC3E}">
        <p14:creationId xmlns:p14="http://schemas.microsoft.com/office/powerpoint/2010/main" val="107119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at a podium&#10;&#10;Description automatically generated">
            <a:extLst>
              <a:ext uri="{FF2B5EF4-FFF2-40B4-BE49-F238E27FC236}">
                <a16:creationId xmlns:a16="http://schemas.microsoft.com/office/drawing/2014/main" id="{AA43D485-763D-AD2A-84D1-E9551CC92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5124" cy="6858000"/>
          </a:xfrm>
          <a:prstGeom prst="rect">
            <a:avLst/>
          </a:prstGeom>
        </p:spPr>
      </p:pic>
      <p:sp>
        <p:nvSpPr>
          <p:cNvPr id="4" name="Title 1">
            <a:extLst>
              <a:ext uri="{FF2B5EF4-FFF2-40B4-BE49-F238E27FC236}">
                <a16:creationId xmlns:a16="http://schemas.microsoft.com/office/drawing/2014/main" id="{A5466586-70F3-5066-FB00-4812D5D6529C}"/>
              </a:ext>
            </a:extLst>
          </p:cNvPr>
          <p:cNvSpPr txBox="1">
            <a:spLocks/>
          </p:cNvSpPr>
          <p:nvPr/>
        </p:nvSpPr>
        <p:spPr>
          <a:xfrm>
            <a:off x="1663336" y="5574452"/>
            <a:ext cx="8865327" cy="950972"/>
          </a:xfrm>
          <a:prstGeom prst="rect">
            <a:avLst/>
          </a:prstGeom>
          <a:solidFill>
            <a:schemeClr val="bg1">
              <a:alpha val="8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Georgia" panose="02040502050405020303" pitchFamily="18" charset="0"/>
              </a:rPr>
              <a:t>www.facebook.com/burienchurch</a:t>
            </a:r>
          </a:p>
        </p:txBody>
      </p:sp>
    </p:spTree>
    <p:extLst>
      <p:ext uri="{BB962C8B-B14F-4D97-AF65-F5344CB8AC3E}">
        <p14:creationId xmlns:p14="http://schemas.microsoft.com/office/powerpoint/2010/main" val="337413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09B3BFA-6467-FF04-9D5B-401BB4FC880C}"/>
              </a:ext>
            </a:extLst>
          </p:cNvPr>
          <p:cNvPicPr>
            <a:picLocks noChangeAspect="1"/>
          </p:cNvPicPr>
          <p:nvPr/>
        </p:nvPicPr>
        <p:blipFill rotWithShape="1">
          <a:blip r:embed="rId2"/>
          <a:srcRect l="4905" t="19820" r="1319" b="8010"/>
          <a:stretch/>
        </p:blipFill>
        <p:spPr bwMode="auto">
          <a:xfrm>
            <a:off x="-1" y="-1"/>
            <a:ext cx="12282175" cy="5669282"/>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339C57CE-BC87-2973-9526-49D40226FF6A}"/>
              </a:ext>
            </a:extLst>
          </p:cNvPr>
          <p:cNvSpPr txBox="1">
            <a:spLocks/>
          </p:cNvSpPr>
          <p:nvPr/>
        </p:nvSpPr>
        <p:spPr>
          <a:xfrm>
            <a:off x="563672" y="5787395"/>
            <a:ext cx="10822488" cy="950972"/>
          </a:xfrm>
          <a:prstGeom prst="rect">
            <a:avLst/>
          </a:prstGeom>
          <a:solidFill>
            <a:schemeClr val="bg1">
              <a:alpha val="80000"/>
            </a:schemeClr>
          </a:solidFill>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Georgia" panose="02040502050405020303" pitchFamily="18" charset="0"/>
              </a:rPr>
              <a:t>www.youtube.com/@burienchurchofchrist59</a:t>
            </a:r>
          </a:p>
        </p:txBody>
      </p:sp>
    </p:spTree>
    <p:extLst>
      <p:ext uri="{BB962C8B-B14F-4D97-AF65-F5344CB8AC3E}">
        <p14:creationId xmlns:p14="http://schemas.microsoft.com/office/powerpoint/2010/main" val="418326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C7BA28EA-7756-D78C-7032-C67F7D92E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597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D476E143-F3BF-3045-3373-81B6FFE5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054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1063752" y="5070954"/>
            <a:ext cx="10058400" cy="817323"/>
          </a:xfrm>
          <a:solidFill>
            <a:schemeClr val="bg1">
              <a:alpha val="65000"/>
            </a:schemeClr>
          </a:solidFill>
          <a:effectLst>
            <a:outerShdw blurRad="50800" dist="38100" dir="2700000" algn="tl" rotWithShape="0">
              <a:prstClr val="black">
                <a:alpha val="40000"/>
              </a:prstClr>
            </a:outerShdw>
          </a:effectLst>
        </p:spPr>
        <p:txBody>
          <a:bodyPr anchor="ctr">
            <a:normAutofit/>
          </a:bodyPr>
          <a:lstStyle/>
          <a:p>
            <a:r>
              <a:rPr lang="en-US" sz="5200" dirty="0">
                <a:latin typeface="Britannic Bold" panose="020B0903060703020204" pitchFamily="34" charset="0"/>
              </a:rPr>
              <a:t>The Assembly of the Saints</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1063752" y="5888277"/>
            <a:ext cx="10058400" cy="587679"/>
          </a:xfrm>
          <a:solidFill>
            <a:schemeClr val="bg1">
              <a:alpha val="65000"/>
            </a:schemeClr>
          </a:solidFill>
          <a:effectLst>
            <a:outerShdw blurRad="50800" dist="38100" dir="2700000" algn="tl" rotWithShape="0">
              <a:prstClr val="black">
                <a:alpha val="40000"/>
              </a:prstClr>
            </a:outerShdw>
          </a:effectLst>
        </p:spPr>
        <p:txBody>
          <a:bodyPr>
            <a:normAutofit fontScale="92500" lnSpcReduction="10000"/>
          </a:bodyPr>
          <a:lstStyle/>
          <a:p>
            <a:r>
              <a:rPr lang="en-US" sz="4200" dirty="0">
                <a:latin typeface="Georgia" panose="02040502050405020303" pitchFamily="18" charset="0"/>
              </a:rPr>
              <a:t>Psalm 89:1-7</a:t>
            </a:r>
          </a:p>
        </p:txBody>
      </p:sp>
    </p:spTree>
    <p:extLst>
      <p:ext uri="{BB962C8B-B14F-4D97-AF65-F5344CB8AC3E}">
        <p14:creationId xmlns:p14="http://schemas.microsoft.com/office/powerpoint/2010/main" val="388269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6361731" cy="950972"/>
          </a:xfrm>
        </p:spPr>
        <p:txBody>
          <a:bodyPr anchor="ctr">
            <a:normAutofit/>
          </a:bodyPr>
          <a:lstStyle/>
          <a:p>
            <a:pPr algn="l"/>
            <a:r>
              <a:rPr lang="en-US" sz="4400" dirty="0">
                <a:latin typeface="Britannic Bold" panose="020B0903060703020204" pitchFamily="34" charset="0"/>
              </a:rPr>
              <a:t>Psalm 89</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79" y="1854568"/>
            <a:ext cx="11232991" cy="4226495"/>
          </a:xfrm>
        </p:spPr>
        <p:txBody>
          <a:bodyPr>
            <a:noAutofit/>
          </a:bodyPr>
          <a:lstStyle/>
          <a:p>
            <a:pPr algn="l"/>
            <a:r>
              <a:rPr lang="en-US" sz="3800" dirty="0">
                <a:latin typeface="Georgia" panose="02040502050405020303" pitchFamily="18" charset="0"/>
              </a:rPr>
              <a:t>1-4</a:t>
            </a:r>
            <a:r>
              <a:rPr lang="en-US" sz="3400" dirty="0"/>
              <a:t> I will sing of the mercies of the </a:t>
            </a:r>
            <a:r>
              <a:rPr lang="en-US" sz="3400" cap="small" dirty="0">
                <a:effectLst/>
              </a:rPr>
              <a:t>Lord</a:t>
            </a:r>
            <a:r>
              <a:rPr lang="en-US" sz="3400" dirty="0"/>
              <a:t> forever; With my mouth will I make known Your faithfulness to all generations.</a:t>
            </a:r>
            <a:br>
              <a:rPr lang="en-US" sz="3400" dirty="0"/>
            </a:br>
            <a:r>
              <a:rPr lang="en-US" sz="3400" baseline="30000" dirty="0"/>
              <a:t>2 </a:t>
            </a:r>
            <a:r>
              <a:rPr lang="en-US" sz="3400" dirty="0"/>
              <a:t>For I have said, “Mercy shall be built up forever;</a:t>
            </a:r>
            <a:br>
              <a:rPr lang="en-US" sz="3400" dirty="0"/>
            </a:br>
            <a:r>
              <a:rPr lang="en-US" sz="3400" dirty="0"/>
              <a:t>Your faithfulness You shall establish in the very heavens.”</a:t>
            </a:r>
          </a:p>
          <a:p>
            <a:pPr algn="l"/>
            <a:r>
              <a:rPr lang="en-US" sz="3400" baseline="30000" dirty="0"/>
              <a:t>3 </a:t>
            </a:r>
            <a:r>
              <a:rPr lang="en-US" sz="3400" dirty="0"/>
              <a:t>“I have made a covenant with My chosen,</a:t>
            </a:r>
            <a:br>
              <a:rPr lang="en-US" sz="3400" dirty="0"/>
            </a:br>
            <a:r>
              <a:rPr lang="en-US" sz="3400" dirty="0"/>
              <a:t>I have sworn to My servant David:</a:t>
            </a:r>
            <a:br>
              <a:rPr lang="en-US" sz="3400" dirty="0"/>
            </a:br>
            <a:r>
              <a:rPr lang="en-US" sz="3400" baseline="30000" dirty="0"/>
              <a:t>4 </a:t>
            </a:r>
            <a:r>
              <a:rPr lang="en-US" sz="3400" dirty="0"/>
              <a:t>‘Your seed I will establish forever,</a:t>
            </a:r>
            <a:br>
              <a:rPr lang="en-US" sz="3400" dirty="0"/>
            </a:br>
            <a:r>
              <a:rPr lang="en-US" sz="3400" dirty="0"/>
              <a:t>And build up your throne to all generations.’ ” </a:t>
            </a:r>
            <a:r>
              <a:rPr lang="en-US" sz="3400" i="1" dirty="0"/>
              <a:t>Selah</a:t>
            </a:r>
            <a:endParaRPr lang="en-US" sz="3400" dirty="0"/>
          </a:p>
        </p:txBody>
      </p:sp>
    </p:spTree>
    <p:extLst>
      <p:ext uri="{BB962C8B-B14F-4D97-AF65-F5344CB8AC3E}">
        <p14:creationId xmlns:p14="http://schemas.microsoft.com/office/powerpoint/2010/main" val="231629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ountain range with red trees&#10;&#10;Description automatically generated">
            <a:extLst>
              <a:ext uri="{FF2B5EF4-FFF2-40B4-BE49-F238E27FC236}">
                <a16:creationId xmlns:a16="http://schemas.microsoft.com/office/drawing/2014/main" id="{78DB1F3A-6684-45C3-58EA-895BDF3F98E6}"/>
              </a:ext>
            </a:extLst>
          </p:cNvPr>
          <p:cNvPicPr>
            <a:picLocks noChangeAspect="1"/>
          </p:cNvPicPr>
          <p:nvPr/>
        </p:nvPicPr>
        <p:blipFill rotWithShape="1">
          <a:blip r:embed="rId2">
            <a:extLst>
              <a:ext uri="{28A0092B-C50C-407E-A947-70E740481C1C}">
                <a14:useLocalDpi xmlns:a14="http://schemas.microsoft.com/office/drawing/2010/main" val="0"/>
              </a:ext>
            </a:extLst>
          </a:blip>
          <a:srcRect l="14750" t="9091" r="20613"/>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D1AB4D-E7CA-72F7-7BA8-1AD74E0BB160}"/>
              </a:ext>
            </a:extLst>
          </p:cNvPr>
          <p:cNvSpPr/>
          <p:nvPr/>
        </p:nvSpPr>
        <p:spPr>
          <a:xfrm>
            <a:off x="25908" y="0"/>
            <a:ext cx="417576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5F4AF8-E4AB-77DC-4A0B-CC54A8EB09CA}"/>
              </a:ext>
            </a:extLst>
          </p:cNvPr>
          <p:cNvSpPr/>
          <p:nvPr/>
        </p:nvSpPr>
        <p:spPr>
          <a:xfrm>
            <a:off x="4253484" y="0"/>
            <a:ext cx="7964424" cy="68579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60C5A-1BB8-45A4-D086-EE2DE3750CBF}"/>
              </a:ext>
            </a:extLst>
          </p:cNvPr>
          <p:cNvSpPr>
            <a:spLocks noGrp="1"/>
          </p:cNvSpPr>
          <p:nvPr>
            <p:ph type="ctrTitle"/>
          </p:nvPr>
        </p:nvSpPr>
        <p:spPr>
          <a:xfrm>
            <a:off x="477980" y="451803"/>
            <a:ext cx="6361731" cy="950972"/>
          </a:xfrm>
        </p:spPr>
        <p:txBody>
          <a:bodyPr anchor="ctr">
            <a:normAutofit/>
          </a:bodyPr>
          <a:lstStyle/>
          <a:p>
            <a:pPr algn="l"/>
            <a:r>
              <a:rPr lang="en-US" sz="4400" dirty="0">
                <a:latin typeface="Britannic Bold" panose="020B0903060703020204" pitchFamily="34" charset="0"/>
              </a:rPr>
              <a:t>A Sacred Assembly</a:t>
            </a:r>
          </a:p>
        </p:txBody>
      </p:sp>
      <p:sp>
        <p:nvSpPr>
          <p:cNvPr id="3" name="Subtitle 2">
            <a:extLst>
              <a:ext uri="{FF2B5EF4-FFF2-40B4-BE49-F238E27FC236}">
                <a16:creationId xmlns:a16="http://schemas.microsoft.com/office/drawing/2014/main" id="{70FD6E11-977A-FE28-05A8-CF99772CABD5}"/>
              </a:ext>
            </a:extLst>
          </p:cNvPr>
          <p:cNvSpPr>
            <a:spLocks noGrp="1"/>
          </p:cNvSpPr>
          <p:nvPr>
            <p:ph type="subTitle" idx="1"/>
          </p:nvPr>
        </p:nvSpPr>
        <p:spPr>
          <a:xfrm>
            <a:off x="477979" y="2032000"/>
            <a:ext cx="11232991" cy="4049063"/>
          </a:xfrm>
        </p:spPr>
        <p:txBody>
          <a:bodyPr>
            <a:normAutofit/>
          </a:bodyPr>
          <a:lstStyle/>
          <a:p>
            <a:pPr algn="l"/>
            <a:r>
              <a:rPr lang="en-US" sz="3800" dirty="0">
                <a:latin typeface="Georgia" panose="02040502050405020303" pitchFamily="18" charset="0"/>
              </a:rPr>
              <a:t>5-7</a:t>
            </a:r>
            <a:r>
              <a:rPr lang="en-US" sz="3400" dirty="0"/>
              <a:t> And the heavens will praise Your wonders, O </a:t>
            </a:r>
            <a:r>
              <a:rPr lang="en-US" sz="3400" cap="small" dirty="0">
                <a:effectLst/>
              </a:rPr>
              <a:t>Lord</a:t>
            </a:r>
            <a:r>
              <a:rPr lang="en-US" sz="3400" dirty="0"/>
              <a:t>;</a:t>
            </a:r>
            <a:br>
              <a:rPr lang="en-US" sz="3400" dirty="0"/>
            </a:br>
            <a:r>
              <a:rPr lang="en-US" sz="3400" dirty="0"/>
              <a:t>Your faithfulness also in </a:t>
            </a:r>
            <a:r>
              <a:rPr lang="en-US" sz="3400" u="sng" dirty="0"/>
              <a:t>the assembly of the saints</a:t>
            </a:r>
            <a:r>
              <a:rPr lang="en-US" sz="3400" dirty="0"/>
              <a:t>.</a:t>
            </a:r>
          </a:p>
          <a:p>
            <a:pPr algn="l"/>
            <a:r>
              <a:rPr lang="en-US" sz="3400" baseline="30000" dirty="0"/>
              <a:t>6 </a:t>
            </a:r>
            <a:r>
              <a:rPr lang="en-US" sz="3400" dirty="0"/>
              <a:t>For who in the heavens can be compared to the </a:t>
            </a:r>
            <a:r>
              <a:rPr lang="en-US" sz="3400" cap="small" dirty="0">
                <a:effectLst/>
              </a:rPr>
              <a:t>Lord</a:t>
            </a:r>
            <a:r>
              <a:rPr lang="en-US" sz="3400" dirty="0"/>
              <a:t>?</a:t>
            </a:r>
            <a:br>
              <a:rPr lang="en-US" sz="3400" dirty="0"/>
            </a:br>
            <a:r>
              <a:rPr lang="en-US" sz="3400" i="1" dirty="0"/>
              <a:t>Who</a:t>
            </a:r>
            <a:r>
              <a:rPr lang="en-US" sz="3400" dirty="0"/>
              <a:t> among the sons of the mighty can be likened to the </a:t>
            </a:r>
            <a:r>
              <a:rPr lang="en-US" sz="3400" cap="small" dirty="0">
                <a:effectLst/>
              </a:rPr>
              <a:t>Lord</a:t>
            </a:r>
            <a:r>
              <a:rPr lang="en-US" sz="3400" dirty="0"/>
              <a:t>?</a:t>
            </a:r>
          </a:p>
          <a:p>
            <a:pPr algn="l"/>
            <a:r>
              <a:rPr lang="en-US" sz="3400" baseline="30000" dirty="0"/>
              <a:t>7 </a:t>
            </a:r>
            <a:r>
              <a:rPr lang="en-US" sz="3400" dirty="0"/>
              <a:t>God is greatly to be feared </a:t>
            </a:r>
            <a:r>
              <a:rPr lang="en-US" sz="3400" u="sng" dirty="0"/>
              <a:t>in the assembly of the saints</a:t>
            </a:r>
            <a:r>
              <a:rPr lang="en-US" sz="3400" dirty="0"/>
              <a:t>,</a:t>
            </a:r>
            <a:br>
              <a:rPr lang="en-US" sz="3400" dirty="0"/>
            </a:br>
            <a:r>
              <a:rPr lang="en-US" sz="3400" dirty="0"/>
              <a:t>And to be held in reverence by all </a:t>
            </a:r>
            <a:r>
              <a:rPr lang="en-US" sz="3400" i="1" dirty="0"/>
              <a:t>those</a:t>
            </a:r>
            <a:r>
              <a:rPr lang="en-US" sz="3400" dirty="0"/>
              <a:t> around Him.</a:t>
            </a:r>
            <a:endParaRPr lang="en-US" sz="3400" dirty="0">
              <a:latin typeface="Georgia" panose="02040502050405020303" pitchFamily="18" charset="0"/>
            </a:endParaRPr>
          </a:p>
        </p:txBody>
      </p:sp>
    </p:spTree>
    <p:extLst>
      <p:ext uri="{BB962C8B-B14F-4D97-AF65-F5344CB8AC3E}">
        <p14:creationId xmlns:p14="http://schemas.microsoft.com/office/powerpoint/2010/main" val="2398117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1045</Words>
  <Application>Microsoft Office PowerPoint</Application>
  <PresentationFormat>Widescreen</PresentationFormat>
  <Paragraphs>58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Britannic Bold</vt:lpstr>
      <vt:lpstr>Calibri</vt:lpstr>
      <vt:lpstr>Calibri Light</vt:lpstr>
      <vt:lpstr>Georgia</vt:lpstr>
      <vt:lpstr>Office Theme</vt:lpstr>
      <vt:lpstr>The Assembly of the Saints</vt:lpstr>
      <vt:lpstr>PowerPoint Presentation</vt:lpstr>
      <vt:lpstr>PowerPoint Presentation</vt:lpstr>
      <vt:lpstr>PowerPoint Presentation</vt:lpstr>
      <vt:lpstr>PowerPoint Presentation</vt:lpstr>
      <vt:lpstr>PowerPoint Presentation</vt:lpstr>
      <vt:lpstr>The Assembly of the Saints</vt:lpstr>
      <vt:lpstr>Psalm 89</vt:lpstr>
      <vt:lpstr>A Sacred Assembly</vt:lpstr>
      <vt:lpstr>Seattle’s biggest entertainment weekend</vt:lpstr>
      <vt:lpstr>PowerPoint Presentation</vt:lpstr>
      <vt:lpstr>Ezekiel describes our nation</vt:lpstr>
      <vt:lpstr>PowerPoint Presentation</vt:lpstr>
      <vt:lpstr>PowerPoint Presentation</vt:lpstr>
      <vt:lpstr>1 Assembly of saints in NT</vt:lpstr>
      <vt:lpstr>Assembly strengthens us</vt:lpstr>
      <vt:lpstr>Neglect results in weakness</vt:lpstr>
      <vt:lpstr>2 A Command with a Purpose</vt:lpstr>
      <vt:lpstr>A Command (and a privilege)</vt:lpstr>
      <vt:lpstr>Are God’s commands w/o  purpose?</vt:lpstr>
      <vt:lpstr>3 Coming together for Edification</vt:lpstr>
      <vt:lpstr>Our words are tools in building up </vt:lpstr>
      <vt:lpstr>1 Corinthians 14  </vt:lpstr>
      <vt:lpstr>1 Corinthians 14  </vt:lpstr>
      <vt:lpstr>The Assembly of the Saints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Assemblies of the Saints</dc:title>
  <dc:creator>PAUL BAILEY</dc:creator>
  <cp:lastModifiedBy>PAUL BAILEY</cp:lastModifiedBy>
  <cp:revision>3</cp:revision>
  <dcterms:created xsi:type="dcterms:W3CDTF">2023-07-23T04:53:24Z</dcterms:created>
  <dcterms:modified xsi:type="dcterms:W3CDTF">2023-07-31T16:39:37Z</dcterms:modified>
</cp:coreProperties>
</file>