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71" r:id="rId4"/>
    <p:sldId id="272" r:id="rId5"/>
    <p:sldId id="273" r:id="rId6"/>
    <p:sldId id="274" r:id="rId7"/>
    <p:sldId id="275" r:id="rId8"/>
    <p:sldId id="276" r:id="rId9"/>
    <p:sldId id="277" r:id="rId10"/>
    <p:sldId id="278" r:id="rId11"/>
    <p:sldId id="27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59" autoAdjust="0"/>
    <p:restoredTop sz="94660"/>
  </p:normalViewPr>
  <p:slideViewPr>
    <p:cSldViewPr snapToGrid="0">
      <p:cViewPr varScale="1">
        <p:scale>
          <a:sx n="63" d="100"/>
          <a:sy n="63" d="100"/>
        </p:scale>
        <p:origin x="1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BAILEY" userId="fa8b635c1b96620b" providerId="LiveId" clId="{8DA02CF8-DF81-44E6-992C-43EAC74CF162}"/>
    <pc:docChg chg="delSld">
      <pc:chgData name="PAUL BAILEY" userId="fa8b635c1b96620b" providerId="LiveId" clId="{8DA02CF8-DF81-44E6-992C-43EAC74CF162}" dt="2023-07-29T15:35:34.239" v="1" actId="2696"/>
      <pc:docMkLst>
        <pc:docMk/>
      </pc:docMkLst>
      <pc:sldChg chg="del">
        <pc:chgData name="PAUL BAILEY" userId="fa8b635c1b96620b" providerId="LiveId" clId="{8DA02CF8-DF81-44E6-992C-43EAC74CF162}" dt="2023-07-29T15:35:34.239" v="1" actId="2696"/>
        <pc:sldMkLst>
          <pc:docMk/>
          <pc:sldMk cId="2199517132" sldId="280"/>
        </pc:sldMkLst>
      </pc:sldChg>
      <pc:sldChg chg="del">
        <pc:chgData name="PAUL BAILEY" userId="fa8b635c1b96620b" providerId="LiveId" clId="{8DA02CF8-DF81-44E6-992C-43EAC74CF162}" dt="2023-07-29T15:35:27.475" v="0" actId="2696"/>
        <pc:sldMkLst>
          <pc:docMk/>
          <pc:sldMk cId="768550598" sldId="281"/>
        </pc:sldMkLst>
      </pc:sldChg>
      <pc:sldChg chg="del">
        <pc:chgData name="PAUL BAILEY" userId="fa8b635c1b96620b" providerId="LiveId" clId="{8DA02CF8-DF81-44E6-992C-43EAC74CF162}" dt="2023-07-29T15:35:27.475" v="0" actId="2696"/>
        <pc:sldMkLst>
          <pc:docMk/>
          <pc:sldMk cId="606232569" sldId="282"/>
        </pc:sldMkLst>
      </pc:sldChg>
      <pc:sldChg chg="del">
        <pc:chgData name="PAUL BAILEY" userId="fa8b635c1b96620b" providerId="LiveId" clId="{8DA02CF8-DF81-44E6-992C-43EAC74CF162}" dt="2023-07-29T15:35:27.475" v="0" actId="2696"/>
        <pc:sldMkLst>
          <pc:docMk/>
          <pc:sldMk cId="3581423912" sldId="283"/>
        </pc:sldMkLst>
      </pc:sldChg>
      <pc:sldChg chg="del">
        <pc:chgData name="PAUL BAILEY" userId="fa8b635c1b96620b" providerId="LiveId" clId="{8DA02CF8-DF81-44E6-992C-43EAC74CF162}" dt="2023-07-29T15:35:27.475" v="0" actId="2696"/>
        <pc:sldMkLst>
          <pc:docMk/>
          <pc:sldMk cId="3420694209" sldId="284"/>
        </pc:sldMkLst>
      </pc:sldChg>
      <pc:sldChg chg="del">
        <pc:chgData name="PAUL BAILEY" userId="fa8b635c1b96620b" providerId="LiveId" clId="{8DA02CF8-DF81-44E6-992C-43EAC74CF162}" dt="2023-07-29T15:35:27.475" v="0" actId="2696"/>
        <pc:sldMkLst>
          <pc:docMk/>
          <pc:sldMk cId="2716585125" sldId="28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D81C9-B7A2-B2DB-CD80-6461B2F06F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248091-D2D7-E678-F7E2-44FBEC3819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43C9ED-A6C7-19BE-6A32-909CA3B62BCC}"/>
              </a:ext>
            </a:extLst>
          </p:cNvPr>
          <p:cNvSpPr>
            <a:spLocks noGrp="1"/>
          </p:cNvSpPr>
          <p:nvPr>
            <p:ph type="dt" sz="half" idx="10"/>
          </p:nvPr>
        </p:nvSpPr>
        <p:spPr/>
        <p:txBody>
          <a:bodyPr/>
          <a:lstStyle/>
          <a:p>
            <a:fld id="{9FD7C39F-9E43-4F24-8F11-C7E9A17721D7}" type="datetimeFigureOut">
              <a:rPr lang="en-US" smtClean="0"/>
              <a:t>7/29/2023</a:t>
            </a:fld>
            <a:endParaRPr lang="en-US"/>
          </a:p>
        </p:txBody>
      </p:sp>
      <p:sp>
        <p:nvSpPr>
          <p:cNvPr id="5" name="Footer Placeholder 4">
            <a:extLst>
              <a:ext uri="{FF2B5EF4-FFF2-40B4-BE49-F238E27FC236}">
                <a16:creationId xmlns:a16="http://schemas.microsoft.com/office/drawing/2014/main" id="{215F8CCD-5494-249D-6040-070C4C9E8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2F40BD-8CC1-3428-2840-CCC5D1E99E34}"/>
              </a:ext>
            </a:extLst>
          </p:cNvPr>
          <p:cNvSpPr>
            <a:spLocks noGrp="1"/>
          </p:cNvSpPr>
          <p:nvPr>
            <p:ph type="sldNum" sz="quarter" idx="12"/>
          </p:nvPr>
        </p:nvSpPr>
        <p:spPr/>
        <p:txBody>
          <a:bodyPr/>
          <a:lstStyle/>
          <a:p>
            <a:fld id="{0CC779F6-698A-49D3-8891-C3E5C2277BFD}" type="slidenum">
              <a:rPr lang="en-US" smtClean="0"/>
              <a:t>‹#›</a:t>
            </a:fld>
            <a:endParaRPr lang="en-US"/>
          </a:p>
        </p:txBody>
      </p:sp>
    </p:spTree>
    <p:extLst>
      <p:ext uri="{BB962C8B-B14F-4D97-AF65-F5344CB8AC3E}">
        <p14:creationId xmlns:p14="http://schemas.microsoft.com/office/powerpoint/2010/main" val="297884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8F681-0A43-0732-E330-149786E867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9E6EC-B2E8-D769-0D85-D88724CCE7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04DCCF-D5ED-7A9F-DC3F-2608A35D8784}"/>
              </a:ext>
            </a:extLst>
          </p:cNvPr>
          <p:cNvSpPr>
            <a:spLocks noGrp="1"/>
          </p:cNvSpPr>
          <p:nvPr>
            <p:ph type="dt" sz="half" idx="10"/>
          </p:nvPr>
        </p:nvSpPr>
        <p:spPr/>
        <p:txBody>
          <a:bodyPr/>
          <a:lstStyle/>
          <a:p>
            <a:fld id="{9FD7C39F-9E43-4F24-8F11-C7E9A17721D7}" type="datetimeFigureOut">
              <a:rPr lang="en-US" smtClean="0"/>
              <a:t>7/29/2023</a:t>
            </a:fld>
            <a:endParaRPr lang="en-US"/>
          </a:p>
        </p:txBody>
      </p:sp>
      <p:sp>
        <p:nvSpPr>
          <p:cNvPr id="5" name="Footer Placeholder 4">
            <a:extLst>
              <a:ext uri="{FF2B5EF4-FFF2-40B4-BE49-F238E27FC236}">
                <a16:creationId xmlns:a16="http://schemas.microsoft.com/office/drawing/2014/main" id="{9B1AE7B1-3EC4-701A-3A69-873D03A22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18BA9-EF06-7CC3-F126-E120B6AB42F7}"/>
              </a:ext>
            </a:extLst>
          </p:cNvPr>
          <p:cNvSpPr>
            <a:spLocks noGrp="1"/>
          </p:cNvSpPr>
          <p:nvPr>
            <p:ph type="sldNum" sz="quarter" idx="12"/>
          </p:nvPr>
        </p:nvSpPr>
        <p:spPr/>
        <p:txBody>
          <a:bodyPr/>
          <a:lstStyle/>
          <a:p>
            <a:fld id="{0CC779F6-698A-49D3-8891-C3E5C2277BFD}" type="slidenum">
              <a:rPr lang="en-US" smtClean="0"/>
              <a:t>‹#›</a:t>
            </a:fld>
            <a:endParaRPr lang="en-US"/>
          </a:p>
        </p:txBody>
      </p:sp>
    </p:spTree>
    <p:extLst>
      <p:ext uri="{BB962C8B-B14F-4D97-AF65-F5344CB8AC3E}">
        <p14:creationId xmlns:p14="http://schemas.microsoft.com/office/powerpoint/2010/main" val="90976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CE560D-AA5B-F5B5-837D-88F99843A5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939F27-12B6-5194-CCAB-3D62955818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917DE-ADA7-6C9B-834C-9824D98B5AD9}"/>
              </a:ext>
            </a:extLst>
          </p:cNvPr>
          <p:cNvSpPr>
            <a:spLocks noGrp="1"/>
          </p:cNvSpPr>
          <p:nvPr>
            <p:ph type="dt" sz="half" idx="10"/>
          </p:nvPr>
        </p:nvSpPr>
        <p:spPr/>
        <p:txBody>
          <a:bodyPr/>
          <a:lstStyle/>
          <a:p>
            <a:fld id="{9FD7C39F-9E43-4F24-8F11-C7E9A17721D7}" type="datetimeFigureOut">
              <a:rPr lang="en-US" smtClean="0"/>
              <a:t>7/29/2023</a:t>
            </a:fld>
            <a:endParaRPr lang="en-US"/>
          </a:p>
        </p:txBody>
      </p:sp>
      <p:sp>
        <p:nvSpPr>
          <p:cNvPr id="5" name="Footer Placeholder 4">
            <a:extLst>
              <a:ext uri="{FF2B5EF4-FFF2-40B4-BE49-F238E27FC236}">
                <a16:creationId xmlns:a16="http://schemas.microsoft.com/office/drawing/2014/main" id="{EF10EC53-98FC-9BBB-2759-CDD29FC63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8F8A63-152B-B0E6-091F-7F3983928876}"/>
              </a:ext>
            </a:extLst>
          </p:cNvPr>
          <p:cNvSpPr>
            <a:spLocks noGrp="1"/>
          </p:cNvSpPr>
          <p:nvPr>
            <p:ph type="sldNum" sz="quarter" idx="12"/>
          </p:nvPr>
        </p:nvSpPr>
        <p:spPr/>
        <p:txBody>
          <a:bodyPr/>
          <a:lstStyle/>
          <a:p>
            <a:fld id="{0CC779F6-698A-49D3-8891-C3E5C2277BFD}" type="slidenum">
              <a:rPr lang="en-US" smtClean="0"/>
              <a:t>‹#›</a:t>
            </a:fld>
            <a:endParaRPr lang="en-US"/>
          </a:p>
        </p:txBody>
      </p:sp>
    </p:spTree>
    <p:extLst>
      <p:ext uri="{BB962C8B-B14F-4D97-AF65-F5344CB8AC3E}">
        <p14:creationId xmlns:p14="http://schemas.microsoft.com/office/powerpoint/2010/main" val="3224210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90CB5-6ED3-4400-1E42-A7BA2F0ED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1BE189-C02A-283A-2687-24570B00DB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63A2C7-C746-F92D-380B-567EA2B67F26}"/>
              </a:ext>
            </a:extLst>
          </p:cNvPr>
          <p:cNvSpPr>
            <a:spLocks noGrp="1"/>
          </p:cNvSpPr>
          <p:nvPr>
            <p:ph type="dt" sz="half" idx="10"/>
          </p:nvPr>
        </p:nvSpPr>
        <p:spPr/>
        <p:txBody>
          <a:bodyPr/>
          <a:lstStyle/>
          <a:p>
            <a:fld id="{9FD7C39F-9E43-4F24-8F11-C7E9A17721D7}" type="datetimeFigureOut">
              <a:rPr lang="en-US" smtClean="0"/>
              <a:t>7/29/2023</a:t>
            </a:fld>
            <a:endParaRPr lang="en-US"/>
          </a:p>
        </p:txBody>
      </p:sp>
      <p:sp>
        <p:nvSpPr>
          <p:cNvPr id="5" name="Footer Placeholder 4">
            <a:extLst>
              <a:ext uri="{FF2B5EF4-FFF2-40B4-BE49-F238E27FC236}">
                <a16:creationId xmlns:a16="http://schemas.microsoft.com/office/drawing/2014/main" id="{3C4913B9-02A6-1DE7-7CEC-F6F3D4E2C3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7DC542-0D1A-E210-B4F7-9F04B7D86E6D}"/>
              </a:ext>
            </a:extLst>
          </p:cNvPr>
          <p:cNvSpPr>
            <a:spLocks noGrp="1"/>
          </p:cNvSpPr>
          <p:nvPr>
            <p:ph type="sldNum" sz="quarter" idx="12"/>
          </p:nvPr>
        </p:nvSpPr>
        <p:spPr/>
        <p:txBody>
          <a:bodyPr/>
          <a:lstStyle/>
          <a:p>
            <a:fld id="{0CC779F6-698A-49D3-8891-C3E5C2277BFD}" type="slidenum">
              <a:rPr lang="en-US" smtClean="0"/>
              <a:t>‹#›</a:t>
            </a:fld>
            <a:endParaRPr lang="en-US"/>
          </a:p>
        </p:txBody>
      </p:sp>
    </p:spTree>
    <p:extLst>
      <p:ext uri="{BB962C8B-B14F-4D97-AF65-F5344CB8AC3E}">
        <p14:creationId xmlns:p14="http://schemas.microsoft.com/office/powerpoint/2010/main" val="35649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8655C-72DD-2F23-E909-BAE8A720B7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590A61-FBA3-2170-B487-1B6D076457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E65D22-9A11-F1E7-F8E3-ECA3904FA2D0}"/>
              </a:ext>
            </a:extLst>
          </p:cNvPr>
          <p:cNvSpPr>
            <a:spLocks noGrp="1"/>
          </p:cNvSpPr>
          <p:nvPr>
            <p:ph type="dt" sz="half" idx="10"/>
          </p:nvPr>
        </p:nvSpPr>
        <p:spPr/>
        <p:txBody>
          <a:bodyPr/>
          <a:lstStyle/>
          <a:p>
            <a:fld id="{9FD7C39F-9E43-4F24-8F11-C7E9A17721D7}" type="datetimeFigureOut">
              <a:rPr lang="en-US" smtClean="0"/>
              <a:t>7/29/2023</a:t>
            </a:fld>
            <a:endParaRPr lang="en-US"/>
          </a:p>
        </p:txBody>
      </p:sp>
      <p:sp>
        <p:nvSpPr>
          <p:cNvPr id="5" name="Footer Placeholder 4">
            <a:extLst>
              <a:ext uri="{FF2B5EF4-FFF2-40B4-BE49-F238E27FC236}">
                <a16:creationId xmlns:a16="http://schemas.microsoft.com/office/drawing/2014/main" id="{526BA6A8-F18F-820E-9DCD-B892DEE978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5A7D19-3C3A-882A-E94E-DA9B16543EEB}"/>
              </a:ext>
            </a:extLst>
          </p:cNvPr>
          <p:cNvSpPr>
            <a:spLocks noGrp="1"/>
          </p:cNvSpPr>
          <p:nvPr>
            <p:ph type="sldNum" sz="quarter" idx="12"/>
          </p:nvPr>
        </p:nvSpPr>
        <p:spPr/>
        <p:txBody>
          <a:bodyPr/>
          <a:lstStyle/>
          <a:p>
            <a:fld id="{0CC779F6-698A-49D3-8891-C3E5C2277BFD}" type="slidenum">
              <a:rPr lang="en-US" smtClean="0"/>
              <a:t>‹#›</a:t>
            </a:fld>
            <a:endParaRPr lang="en-US"/>
          </a:p>
        </p:txBody>
      </p:sp>
    </p:spTree>
    <p:extLst>
      <p:ext uri="{BB962C8B-B14F-4D97-AF65-F5344CB8AC3E}">
        <p14:creationId xmlns:p14="http://schemas.microsoft.com/office/powerpoint/2010/main" val="654257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BD1EB-1528-424F-142A-B9A0AD8D3C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BCED75-2818-11C4-FF04-28CE6C0B08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23767D-82E2-5F58-AD51-9FA434F28F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56FBF4-8E1D-104E-1C35-5E2E5FFD7F8F}"/>
              </a:ext>
            </a:extLst>
          </p:cNvPr>
          <p:cNvSpPr>
            <a:spLocks noGrp="1"/>
          </p:cNvSpPr>
          <p:nvPr>
            <p:ph type="dt" sz="half" idx="10"/>
          </p:nvPr>
        </p:nvSpPr>
        <p:spPr/>
        <p:txBody>
          <a:bodyPr/>
          <a:lstStyle/>
          <a:p>
            <a:fld id="{9FD7C39F-9E43-4F24-8F11-C7E9A17721D7}" type="datetimeFigureOut">
              <a:rPr lang="en-US" smtClean="0"/>
              <a:t>7/29/2023</a:t>
            </a:fld>
            <a:endParaRPr lang="en-US"/>
          </a:p>
        </p:txBody>
      </p:sp>
      <p:sp>
        <p:nvSpPr>
          <p:cNvPr id="6" name="Footer Placeholder 5">
            <a:extLst>
              <a:ext uri="{FF2B5EF4-FFF2-40B4-BE49-F238E27FC236}">
                <a16:creationId xmlns:a16="http://schemas.microsoft.com/office/drawing/2014/main" id="{6D731C4C-1702-5FE6-12A4-139EE4DFD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502E31-374B-01D5-345F-71442635D3B8}"/>
              </a:ext>
            </a:extLst>
          </p:cNvPr>
          <p:cNvSpPr>
            <a:spLocks noGrp="1"/>
          </p:cNvSpPr>
          <p:nvPr>
            <p:ph type="sldNum" sz="quarter" idx="12"/>
          </p:nvPr>
        </p:nvSpPr>
        <p:spPr/>
        <p:txBody>
          <a:bodyPr/>
          <a:lstStyle/>
          <a:p>
            <a:fld id="{0CC779F6-698A-49D3-8891-C3E5C2277BFD}" type="slidenum">
              <a:rPr lang="en-US" smtClean="0"/>
              <a:t>‹#›</a:t>
            </a:fld>
            <a:endParaRPr lang="en-US"/>
          </a:p>
        </p:txBody>
      </p:sp>
    </p:spTree>
    <p:extLst>
      <p:ext uri="{BB962C8B-B14F-4D97-AF65-F5344CB8AC3E}">
        <p14:creationId xmlns:p14="http://schemas.microsoft.com/office/powerpoint/2010/main" val="176708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2D97E-9677-C568-DFA8-4A7837A2C3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B2B699-8B2D-FB4C-9E4C-651F26AE53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272129-66C8-F97F-A539-4DD23F369C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5F9E44-1CE2-6A4E-77A1-ED43E03BC5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5F07C3-FA59-B3B5-445B-2D0CC12314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4CB8FF-36D3-DB3F-BC28-812FA021A856}"/>
              </a:ext>
            </a:extLst>
          </p:cNvPr>
          <p:cNvSpPr>
            <a:spLocks noGrp="1"/>
          </p:cNvSpPr>
          <p:nvPr>
            <p:ph type="dt" sz="half" idx="10"/>
          </p:nvPr>
        </p:nvSpPr>
        <p:spPr/>
        <p:txBody>
          <a:bodyPr/>
          <a:lstStyle/>
          <a:p>
            <a:fld id="{9FD7C39F-9E43-4F24-8F11-C7E9A17721D7}" type="datetimeFigureOut">
              <a:rPr lang="en-US" smtClean="0"/>
              <a:t>7/29/2023</a:t>
            </a:fld>
            <a:endParaRPr lang="en-US"/>
          </a:p>
        </p:txBody>
      </p:sp>
      <p:sp>
        <p:nvSpPr>
          <p:cNvPr id="8" name="Footer Placeholder 7">
            <a:extLst>
              <a:ext uri="{FF2B5EF4-FFF2-40B4-BE49-F238E27FC236}">
                <a16:creationId xmlns:a16="http://schemas.microsoft.com/office/drawing/2014/main" id="{2EA013C9-C65E-F43D-0978-9B9D0DC06B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89369D-922D-E41F-FEC3-FD09BFF87790}"/>
              </a:ext>
            </a:extLst>
          </p:cNvPr>
          <p:cNvSpPr>
            <a:spLocks noGrp="1"/>
          </p:cNvSpPr>
          <p:nvPr>
            <p:ph type="sldNum" sz="quarter" idx="12"/>
          </p:nvPr>
        </p:nvSpPr>
        <p:spPr/>
        <p:txBody>
          <a:bodyPr/>
          <a:lstStyle/>
          <a:p>
            <a:fld id="{0CC779F6-698A-49D3-8891-C3E5C2277BFD}" type="slidenum">
              <a:rPr lang="en-US" smtClean="0"/>
              <a:t>‹#›</a:t>
            </a:fld>
            <a:endParaRPr lang="en-US"/>
          </a:p>
        </p:txBody>
      </p:sp>
    </p:spTree>
    <p:extLst>
      <p:ext uri="{BB962C8B-B14F-4D97-AF65-F5344CB8AC3E}">
        <p14:creationId xmlns:p14="http://schemas.microsoft.com/office/powerpoint/2010/main" val="3864444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F4345-16CA-6FE4-2362-5F48585F76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E7CFFD-EBA8-4F6B-C8B5-B58BC60E31C8}"/>
              </a:ext>
            </a:extLst>
          </p:cNvPr>
          <p:cNvSpPr>
            <a:spLocks noGrp="1"/>
          </p:cNvSpPr>
          <p:nvPr>
            <p:ph type="dt" sz="half" idx="10"/>
          </p:nvPr>
        </p:nvSpPr>
        <p:spPr/>
        <p:txBody>
          <a:bodyPr/>
          <a:lstStyle/>
          <a:p>
            <a:fld id="{9FD7C39F-9E43-4F24-8F11-C7E9A17721D7}" type="datetimeFigureOut">
              <a:rPr lang="en-US" smtClean="0"/>
              <a:t>7/29/2023</a:t>
            </a:fld>
            <a:endParaRPr lang="en-US"/>
          </a:p>
        </p:txBody>
      </p:sp>
      <p:sp>
        <p:nvSpPr>
          <p:cNvPr id="4" name="Footer Placeholder 3">
            <a:extLst>
              <a:ext uri="{FF2B5EF4-FFF2-40B4-BE49-F238E27FC236}">
                <a16:creationId xmlns:a16="http://schemas.microsoft.com/office/drawing/2014/main" id="{1AE0C824-7F22-2D7C-2E09-6EE508751B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EB64AA-9036-84DA-A5FC-8524E7D7C0FC}"/>
              </a:ext>
            </a:extLst>
          </p:cNvPr>
          <p:cNvSpPr>
            <a:spLocks noGrp="1"/>
          </p:cNvSpPr>
          <p:nvPr>
            <p:ph type="sldNum" sz="quarter" idx="12"/>
          </p:nvPr>
        </p:nvSpPr>
        <p:spPr/>
        <p:txBody>
          <a:bodyPr/>
          <a:lstStyle/>
          <a:p>
            <a:fld id="{0CC779F6-698A-49D3-8891-C3E5C2277BFD}" type="slidenum">
              <a:rPr lang="en-US" smtClean="0"/>
              <a:t>‹#›</a:t>
            </a:fld>
            <a:endParaRPr lang="en-US"/>
          </a:p>
        </p:txBody>
      </p:sp>
    </p:spTree>
    <p:extLst>
      <p:ext uri="{BB962C8B-B14F-4D97-AF65-F5344CB8AC3E}">
        <p14:creationId xmlns:p14="http://schemas.microsoft.com/office/powerpoint/2010/main" val="855906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BDB519-C6B1-DF8C-E710-64DCC454D2DD}"/>
              </a:ext>
            </a:extLst>
          </p:cNvPr>
          <p:cNvSpPr>
            <a:spLocks noGrp="1"/>
          </p:cNvSpPr>
          <p:nvPr>
            <p:ph type="dt" sz="half" idx="10"/>
          </p:nvPr>
        </p:nvSpPr>
        <p:spPr/>
        <p:txBody>
          <a:bodyPr/>
          <a:lstStyle/>
          <a:p>
            <a:fld id="{9FD7C39F-9E43-4F24-8F11-C7E9A17721D7}" type="datetimeFigureOut">
              <a:rPr lang="en-US" smtClean="0"/>
              <a:t>7/29/2023</a:t>
            </a:fld>
            <a:endParaRPr lang="en-US"/>
          </a:p>
        </p:txBody>
      </p:sp>
      <p:sp>
        <p:nvSpPr>
          <p:cNvPr id="3" name="Footer Placeholder 2">
            <a:extLst>
              <a:ext uri="{FF2B5EF4-FFF2-40B4-BE49-F238E27FC236}">
                <a16:creationId xmlns:a16="http://schemas.microsoft.com/office/drawing/2014/main" id="{31D65CD6-5837-F6AA-EC2B-6EF193208D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8B8F2E-6425-9252-5EA2-21389236113C}"/>
              </a:ext>
            </a:extLst>
          </p:cNvPr>
          <p:cNvSpPr>
            <a:spLocks noGrp="1"/>
          </p:cNvSpPr>
          <p:nvPr>
            <p:ph type="sldNum" sz="quarter" idx="12"/>
          </p:nvPr>
        </p:nvSpPr>
        <p:spPr/>
        <p:txBody>
          <a:bodyPr/>
          <a:lstStyle/>
          <a:p>
            <a:fld id="{0CC779F6-698A-49D3-8891-C3E5C2277BFD}" type="slidenum">
              <a:rPr lang="en-US" smtClean="0"/>
              <a:t>‹#›</a:t>
            </a:fld>
            <a:endParaRPr lang="en-US"/>
          </a:p>
        </p:txBody>
      </p:sp>
    </p:spTree>
    <p:extLst>
      <p:ext uri="{BB962C8B-B14F-4D97-AF65-F5344CB8AC3E}">
        <p14:creationId xmlns:p14="http://schemas.microsoft.com/office/powerpoint/2010/main" val="503719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3D446-BC92-D26A-AA22-F9DA38A406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55A004-9D4C-A15C-7407-6ECE96683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99CF0C-D8E1-FEF0-785A-4EC6687A9E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0DA33C-F258-A26B-5FF0-3F47CF3EDAA3}"/>
              </a:ext>
            </a:extLst>
          </p:cNvPr>
          <p:cNvSpPr>
            <a:spLocks noGrp="1"/>
          </p:cNvSpPr>
          <p:nvPr>
            <p:ph type="dt" sz="half" idx="10"/>
          </p:nvPr>
        </p:nvSpPr>
        <p:spPr/>
        <p:txBody>
          <a:bodyPr/>
          <a:lstStyle/>
          <a:p>
            <a:fld id="{9FD7C39F-9E43-4F24-8F11-C7E9A17721D7}" type="datetimeFigureOut">
              <a:rPr lang="en-US" smtClean="0"/>
              <a:t>7/29/2023</a:t>
            </a:fld>
            <a:endParaRPr lang="en-US"/>
          </a:p>
        </p:txBody>
      </p:sp>
      <p:sp>
        <p:nvSpPr>
          <p:cNvPr id="6" name="Footer Placeholder 5">
            <a:extLst>
              <a:ext uri="{FF2B5EF4-FFF2-40B4-BE49-F238E27FC236}">
                <a16:creationId xmlns:a16="http://schemas.microsoft.com/office/drawing/2014/main" id="{B9CDFCC3-11C7-CCCF-4CFB-43910325A7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8742D-F091-D498-378B-0BC89216AE61}"/>
              </a:ext>
            </a:extLst>
          </p:cNvPr>
          <p:cNvSpPr>
            <a:spLocks noGrp="1"/>
          </p:cNvSpPr>
          <p:nvPr>
            <p:ph type="sldNum" sz="quarter" idx="12"/>
          </p:nvPr>
        </p:nvSpPr>
        <p:spPr/>
        <p:txBody>
          <a:bodyPr/>
          <a:lstStyle/>
          <a:p>
            <a:fld id="{0CC779F6-698A-49D3-8891-C3E5C2277BFD}" type="slidenum">
              <a:rPr lang="en-US" smtClean="0"/>
              <a:t>‹#›</a:t>
            </a:fld>
            <a:endParaRPr lang="en-US"/>
          </a:p>
        </p:txBody>
      </p:sp>
    </p:spTree>
    <p:extLst>
      <p:ext uri="{BB962C8B-B14F-4D97-AF65-F5344CB8AC3E}">
        <p14:creationId xmlns:p14="http://schemas.microsoft.com/office/powerpoint/2010/main" val="2782846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F2C28-23A1-DED8-4EF4-ECECF2FC95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028FB7-44E1-BA30-E3FC-9F29D740C4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7C3507-80A9-67ED-249E-CCCA5E41FB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D58C03-AE1C-0559-4FD0-E38BC79138B8}"/>
              </a:ext>
            </a:extLst>
          </p:cNvPr>
          <p:cNvSpPr>
            <a:spLocks noGrp="1"/>
          </p:cNvSpPr>
          <p:nvPr>
            <p:ph type="dt" sz="half" idx="10"/>
          </p:nvPr>
        </p:nvSpPr>
        <p:spPr/>
        <p:txBody>
          <a:bodyPr/>
          <a:lstStyle/>
          <a:p>
            <a:fld id="{9FD7C39F-9E43-4F24-8F11-C7E9A17721D7}" type="datetimeFigureOut">
              <a:rPr lang="en-US" smtClean="0"/>
              <a:t>7/29/2023</a:t>
            </a:fld>
            <a:endParaRPr lang="en-US"/>
          </a:p>
        </p:txBody>
      </p:sp>
      <p:sp>
        <p:nvSpPr>
          <p:cNvPr id="6" name="Footer Placeholder 5">
            <a:extLst>
              <a:ext uri="{FF2B5EF4-FFF2-40B4-BE49-F238E27FC236}">
                <a16:creationId xmlns:a16="http://schemas.microsoft.com/office/drawing/2014/main" id="{4E0D0B18-861C-9F54-3BCD-674C5DAE3F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DD85A6-A7B7-D69B-C08B-EAC53C6FEE8C}"/>
              </a:ext>
            </a:extLst>
          </p:cNvPr>
          <p:cNvSpPr>
            <a:spLocks noGrp="1"/>
          </p:cNvSpPr>
          <p:nvPr>
            <p:ph type="sldNum" sz="quarter" idx="12"/>
          </p:nvPr>
        </p:nvSpPr>
        <p:spPr/>
        <p:txBody>
          <a:bodyPr/>
          <a:lstStyle/>
          <a:p>
            <a:fld id="{0CC779F6-698A-49D3-8891-C3E5C2277BFD}" type="slidenum">
              <a:rPr lang="en-US" smtClean="0"/>
              <a:t>‹#›</a:t>
            </a:fld>
            <a:endParaRPr lang="en-US"/>
          </a:p>
        </p:txBody>
      </p:sp>
    </p:spTree>
    <p:extLst>
      <p:ext uri="{BB962C8B-B14F-4D97-AF65-F5344CB8AC3E}">
        <p14:creationId xmlns:p14="http://schemas.microsoft.com/office/powerpoint/2010/main" val="3363071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6CF5C1-9A94-4E17-8D5C-8487775D92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D3724B-3B9F-00E6-A248-75675DB07A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53BCD7-AD4F-3145-7255-E105D7215D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7C39F-9E43-4F24-8F11-C7E9A17721D7}" type="datetimeFigureOut">
              <a:rPr lang="en-US" smtClean="0"/>
              <a:t>7/29/2023</a:t>
            </a:fld>
            <a:endParaRPr lang="en-US"/>
          </a:p>
        </p:txBody>
      </p:sp>
      <p:sp>
        <p:nvSpPr>
          <p:cNvPr id="5" name="Footer Placeholder 4">
            <a:extLst>
              <a:ext uri="{FF2B5EF4-FFF2-40B4-BE49-F238E27FC236}">
                <a16:creationId xmlns:a16="http://schemas.microsoft.com/office/drawing/2014/main" id="{5E9F217D-E6AD-4C08-7478-2CDC59A6B7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6B9B06-ADDA-2C42-82B2-50E5E5C4FD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779F6-698A-49D3-8891-C3E5C2277BFD}" type="slidenum">
              <a:rPr lang="en-US" smtClean="0"/>
              <a:t>‹#›</a:t>
            </a:fld>
            <a:endParaRPr lang="en-US"/>
          </a:p>
        </p:txBody>
      </p:sp>
    </p:spTree>
    <p:extLst>
      <p:ext uri="{BB962C8B-B14F-4D97-AF65-F5344CB8AC3E}">
        <p14:creationId xmlns:p14="http://schemas.microsoft.com/office/powerpoint/2010/main" val="3619804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with her hands together in front of her face&#10;&#10;Description automatically generated">
            <a:extLst>
              <a:ext uri="{FF2B5EF4-FFF2-40B4-BE49-F238E27FC236}">
                <a16:creationId xmlns:a16="http://schemas.microsoft.com/office/drawing/2014/main" id="{7A1C336F-6E70-09A9-1131-8C46DC91C178}"/>
              </a:ext>
            </a:extLst>
          </p:cNvPr>
          <p:cNvPicPr>
            <a:picLocks noChangeAspect="1"/>
          </p:cNvPicPr>
          <p:nvPr/>
        </p:nvPicPr>
        <p:blipFill rotWithShape="1">
          <a:blip r:embed="rId2">
            <a:extLst>
              <a:ext uri="{28A0092B-C50C-407E-A947-70E740481C1C}">
                <a14:useLocalDpi xmlns:a14="http://schemas.microsoft.com/office/drawing/2010/main" val="0"/>
              </a:ext>
            </a:extLst>
          </a:blip>
          <a:srcRect r="11111"/>
          <a:stretch/>
        </p:blipFill>
        <p:spPr>
          <a:xfrm>
            <a:off x="-3049" y="9609"/>
            <a:ext cx="12191999" cy="6857990"/>
          </a:xfrm>
          <a:prstGeom prst="rect">
            <a:avLst/>
          </a:prstGeom>
        </p:spPr>
      </p:pic>
      <p:sp>
        <p:nvSpPr>
          <p:cNvPr id="17" name="Rectangle 16">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331E8-26CC-1AF0-C70D-05828EF80E3C}"/>
              </a:ext>
            </a:extLst>
          </p:cNvPr>
          <p:cNvSpPr>
            <a:spLocks noGrp="1"/>
          </p:cNvSpPr>
          <p:nvPr>
            <p:ph type="ctrTitle"/>
          </p:nvPr>
        </p:nvSpPr>
        <p:spPr>
          <a:xfrm>
            <a:off x="1991360" y="4998720"/>
            <a:ext cx="8270240" cy="796268"/>
          </a:xfrm>
          <a:solidFill>
            <a:schemeClr val="bg1">
              <a:alpha val="80000"/>
            </a:schemeClr>
          </a:solidFill>
          <a:effectLst>
            <a:outerShdw blurRad="50800" dist="38100" dir="2700000" algn="tl" rotWithShape="0">
              <a:prstClr val="black">
                <a:alpha val="40000"/>
              </a:prstClr>
            </a:outerShdw>
          </a:effectLst>
        </p:spPr>
        <p:txBody>
          <a:bodyPr anchor="ctr">
            <a:noAutofit/>
          </a:bodyPr>
          <a:lstStyle/>
          <a:p>
            <a:r>
              <a:rPr lang="en-US" sz="5200" dirty="0">
                <a:latin typeface="Britannic Bold" panose="020B0903060703020204" pitchFamily="34" charset="0"/>
              </a:rPr>
              <a:t>Your Body and the Lord</a:t>
            </a:r>
          </a:p>
        </p:txBody>
      </p:sp>
      <p:sp>
        <p:nvSpPr>
          <p:cNvPr id="3" name="Subtitle 2">
            <a:extLst>
              <a:ext uri="{FF2B5EF4-FFF2-40B4-BE49-F238E27FC236}">
                <a16:creationId xmlns:a16="http://schemas.microsoft.com/office/drawing/2014/main" id="{94D6397E-694C-537F-DC17-D03A362BC7DE}"/>
              </a:ext>
            </a:extLst>
          </p:cNvPr>
          <p:cNvSpPr>
            <a:spLocks noGrp="1"/>
          </p:cNvSpPr>
          <p:nvPr>
            <p:ph type="subTitle" idx="1"/>
          </p:nvPr>
        </p:nvSpPr>
        <p:spPr>
          <a:xfrm>
            <a:off x="1991360" y="5794988"/>
            <a:ext cx="8270240" cy="642819"/>
          </a:xfrm>
          <a:solidFill>
            <a:schemeClr val="bg1">
              <a:alpha val="80000"/>
            </a:schemeClr>
          </a:solidFill>
          <a:effectLst>
            <a:outerShdw blurRad="50800" dist="38100" dir="2700000" algn="tl" rotWithShape="0">
              <a:prstClr val="black">
                <a:alpha val="40000"/>
              </a:prstClr>
            </a:outerShdw>
          </a:effectLst>
        </p:spPr>
        <p:txBody>
          <a:bodyPr>
            <a:noAutofit/>
          </a:bodyPr>
          <a:lstStyle/>
          <a:p>
            <a:r>
              <a:rPr lang="en-US" sz="4400" dirty="0">
                <a:latin typeface="Georgia" panose="02040502050405020303" pitchFamily="18" charset="0"/>
              </a:rPr>
              <a:t>1 Corinthians 6:9-20</a:t>
            </a:r>
          </a:p>
        </p:txBody>
      </p:sp>
    </p:spTree>
    <p:extLst>
      <p:ext uri="{BB962C8B-B14F-4D97-AF65-F5344CB8AC3E}">
        <p14:creationId xmlns:p14="http://schemas.microsoft.com/office/powerpoint/2010/main" val="803976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with her hands together in front of her face&#10;&#10;Description automatically generated">
            <a:extLst>
              <a:ext uri="{FF2B5EF4-FFF2-40B4-BE49-F238E27FC236}">
                <a16:creationId xmlns:a16="http://schemas.microsoft.com/office/drawing/2014/main" id="{7A1C336F-6E70-09A9-1131-8C46DC91C178}"/>
              </a:ext>
            </a:extLst>
          </p:cNvPr>
          <p:cNvPicPr>
            <a:picLocks noChangeAspect="1"/>
          </p:cNvPicPr>
          <p:nvPr/>
        </p:nvPicPr>
        <p:blipFill rotWithShape="1">
          <a:blip r:embed="rId2">
            <a:extLst>
              <a:ext uri="{28A0092B-C50C-407E-A947-70E740481C1C}">
                <a14:useLocalDpi xmlns:a14="http://schemas.microsoft.com/office/drawing/2010/main" val="0"/>
              </a:ext>
            </a:extLst>
          </a:blip>
          <a:srcRect r="36800"/>
          <a:stretch/>
        </p:blipFill>
        <p:spPr>
          <a:xfrm>
            <a:off x="3523488" y="10"/>
            <a:ext cx="8668512"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2448ECD-B1B6-046C-4EF0-2C40E4A1800F}"/>
              </a:ext>
            </a:extLst>
          </p:cNvPr>
          <p:cNvSpPr/>
          <p:nvPr/>
        </p:nvSpPr>
        <p:spPr>
          <a:xfrm>
            <a:off x="0" y="0"/>
            <a:ext cx="42164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A6C5620-7F87-914C-2DD3-5CFBBB3331E6}"/>
              </a:ext>
            </a:extLst>
          </p:cNvPr>
          <p:cNvSpPr/>
          <p:nvPr/>
        </p:nvSpPr>
        <p:spPr>
          <a:xfrm>
            <a:off x="4290568" y="0"/>
            <a:ext cx="7901432" cy="6858000"/>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331E8-26CC-1AF0-C70D-05828EF80E3C}"/>
              </a:ext>
            </a:extLst>
          </p:cNvPr>
          <p:cNvSpPr>
            <a:spLocks noGrp="1"/>
          </p:cNvSpPr>
          <p:nvPr>
            <p:ph type="ctrTitle"/>
          </p:nvPr>
        </p:nvSpPr>
        <p:spPr>
          <a:xfrm>
            <a:off x="498301" y="439611"/>
            <a:ext cx="6451140" cy="794508"/>
          </a:xfrm>
        </p:spPr>
        <p:txBody>
          <a:bodyPr anchor="ctr">
            <a:normAutofit/>
          </a:bodyPr>
          <a:lstStyle/>
          <a:p>
            <a:pPr algn="l"/>
            <a:r>
              <a:rPr lang="en-US" sz="4200" dirty="0">
                <a:latin typeface="Britannic Bold" panose="020B0903060703020204" pitchFamily="34" charset="0"/>
              </a:rPr>
              <a:t>Your is a temple for God </a:t>
            </a:r>
          </a:p>
        </p:txBody>
      </p:sp>
      <p:sp>
        <p:nvSpPr>
          <p:cNvPr id="3" name="Subtitle 2">
            <a:extLst>
              <a:ext uri="{FF2B5EF4-FFF2-40B4-BE49-F238E27FC236}">
                <a16:creationId xmlns:a16="http://schemas.microsoft.com/office/drawing/2014/main" id="{94D6397E-694C-537F-DC17-D03A362BC7DE}"/>
              </a:ext>
            </a:extLst>
          </p:cNvPr>
          <p:cNvSpPr>
            <a:spLocks noGrp="1"/>
          </p:cNvSpPr>
          <p:nvPr>
            <p:ph type="subTitle" idx="1"/>
          </p:nvPr>
        </p:nvSpPr>
        <p:spPr>
          <a:xfrm>
            <a:off x="477980" y="1673720"/>
            <a:ext cx="10962180" cy="4991240"/>
          </a:xfrm>
        </p:spPr>
        <p:txBody>
          <a:bodyPr>
            <a:normAutofit/>
          </a:bodyPr>
          <a:lstStyle/>
          <a:p>
            <a:pPr marL="457200" indent="-457200" algn="l">
              <a:buClr>
                <a:srgbClr val="FF0000"/>
              </a:buClr>
              <a:buFontTx/>
              <a:buChar char="—"/>
            </a:pPr>
            <a:r>
              <a:rPr lang="en-US" sz="3600" dirty="0">
                <a:latin typeface="Georgia" panose="02040502050405020303" pitchFamily="18" charset="0"/>
              </a:rPr>
              <a:t>6:19-20 </a:t>
            </a:r>
            <a:r>
              <a:rPr lang="en-US" sz="3200" dirty="0"/>
              <a:t>do you not know that your body is the temple of the Holy Spirit </a:t>
            </a:r>
            <a:r>
              <a:rPr lang="en-US" sz="3200" i="1" dirty="0"/>
              <a:t>who is</a:t>
            </a:r>
            <a:r>
              <a:rPr lang="en-US" sz="3200" dirty="0"/>
              <a:t> in you, whom you have from God, and you are not your own? </a:t>
            </a:r>
            <a:r>
              <a:rPr lang="en-US" sz="3200" baseline="30000" dirty="0"/>
              <a:t>20 </a:t>
            </a:r>
            <a:r>
              <a:rPr lang="en-US" sz="3200" dirty="0"/>
              <a:t>For you were bought at a price; therefore glorify God in your body and in your spirit, which are God’s.</a:t>
            </a:r>
          </a:p>
          <a:p>
            <a:pPr marL="457200" indent="-457200" algn="l">
              <a:buClr>
                <a:srgbClr val="FF0000"/>
              </a:buClr>
              <a:buFontTx/>
              <a:buChar char="—"/>
            </a:pPr>
            <a:r>
              <a:rPr lang="en-US" sz="3800" dirty="0">
                <a:latin typeface="Georgia" panose="02040502050405020303" pitchFamily="18" charset="0"/>
              </a:rPr>
              <a:t>Rom 6:12-14 </a:t>
            </a:r>
            <a:r>
              <a:rPr lang="en-US" sz="3200" dirty="0"/>
              <a:t>Therefore do not let sin reign in your mortal body, that you should obey it in its lusts. </a:t>
            </a:r>
            <a:r>
              <a:rPr lang="en-US" sz="3200" baseline="30000" dirty="0"/>
              <a:t>13 </a:t>
            </a:r>
            <a:r>
              <a:rPr lang="en-US" sz="3200" dirty="0"/>
              <a:t>And do not present your members </a:t>
            </a:r>
            <a:r>
              <a:rPr lang="en-US" sz="3200" i="1" dirty="0"/>
              <a:t>as</a:t>
            </a:r>
            <a:r>
              <a:rPr lang="en-US" sz="3200" dirty="0"/>
              <a:t> instruments of unrighteousness to sin, but present yourselves to God as being alive from the dead, and your members </a:t>
            </a:r>
            <a:r>
              <a:rPr lang="en-US" sz="3200" i="1" dirty="0"/>
              <a:t>as</a:t>
            </a:r>
            <a:r>
              <a:rPr lang="en-US" sz="3200" dirty="0"/>
              <a:t> instruments of righteousness to God. </a:t>
            </a:r>
            <a:endParaRPr lang="en-US" sz="3200" dirty="0">
              <a:latin typeface="Georgia" panose="02040502050405020303" pitchFamily="18" charset="0"/>
            </a:endParaRPr>
          </a:p>
        </p:txBody>
      </p:sp>
    </p:spTree>
    <p:extLst>
      <p:ext uri="{BB962C8B-B14F-4D97-AF65-F5344CB8AC3E}">
        <p14:creationId xmlns:p14="http://schemas.microsoft.com/office/powerpoint/2010/main" val="89730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with her hands together in front of her face&#10;&#10;Description automatically generated">
            <a:extLst>
              <a:ext uri="{FF2B5EF4-FFF2-40B4-BE49-F238E27FC236}">
                <a16:creationId xmlns:a16="http://schemas.microsoft.com/office/drawing/2014/main" id="{7A1C336F-6E70-09A9-1131-8C46DC91C178}"/>
              </a:ext>
            </a:extLst>
          </p:cNvPr>
          <p:cNvPicPr>
            <a:picLocks noChangeAspect="1"/>
          </p:cNvPicPr>
          <p:nvPr/>
        </p:nvPicPr>
        <p:blipFill rotWithShape="1">
          <a:blip r:embed="rId2">
            <a:extLst>
              <a:ext uri="{28A0092B-C50C-407E-A947-70E740481C1C}">
                <a14:useLocalDpi xmlns:a14="http://schemas.microsoft.com/office/drawing/2010/main" val="0"/>
              </a:ext>
            </a:extLst>
          </a:blip>
          <a:srcRect r="11111"/>
          <a:stretch/>
        </p:blipFill>
        <p:spPr>
          <a:xfrm>
            <a:off x="-3049" y="9609"/>
            <a:ext cx="12191999" cy="6857990"/>
          </a:xfrm>
          <a:prstGeom prst="rect">
            <a:avLst/>
          </a:prstGeom>
        </p:spPr>
      </p:pic>
      <p:sp>
        <p:nvSpPr>
          <p:cNvPr id="17" name="Rectangle 16">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331E8-26CC-1AF0-C70D-05828EF80E3C}"/>
              </a:ext>
            </a:extLst>
          </p:cNvPr>
          <p:cNvSpPr>
            <a:spLocks noGrp="1"/>
          </p:cNvSpPr>
          <p:nvPr>
            <p:ph type="ctrTitle"/>
          </p:nvPr>
        </p:nvSpPr>
        <p:spPr>
          <a:xfrm>
            <a:off x="1991360" y="4998720"/>
            <a:ext cx="8270240" cy="796268"/>
          </a:xfrm>
          <a:solidFill>
            <a:schemeClr val="bg1">
              <a:alpha val="80000"/>
            </a:schemeClr>
          </a:solidFill>
          <a:effectLst>
            <a:outerShdw blurRad="50800" dist="38100" dir="2700000" algn="tl" rotWithShape="0">
              <a:prstClr val="black">
                <a:alpha val="40000"/>
              </a:prstClr>
            </a:outerShdw>
          </a:effectLst>
        </p:spPr>
        <p:txBody>
          <a:bodyPr anchor="ctr">
            <a:noAutofit/>
          </a:bodyPr>
          <a:lstStyle/>
          <a:p>
            <a:r>
              <a:rPr lang="en-US" sz="5200" dirty="0">
                <a:latin typeface="Britannic Bold" panose="020B0903060703020204" pitchFamily="34" charset="0"/>
              </a:rPr>
              <a:t>Your Body and the Lord</a:t>
            </a:r>
          </a:p>
        </p:txBody>
      </p:sp>
      <p:sp>
        <p:nvSpPr>
          <p:cNvPr id="3" name="Subtitle 2">
            <a:extLst>
              <a:ext uri="{FF2B5EF4-FFF2-40B4-BE49-F238E27FC236}">
                <a16:creationId xmlns:a16="http://schemas.microsoft.com/office/drawing/2014/main" id="{94D6397E-694C-537F-DC17-D03A362BC7DE}"/>
              </a:ext>
            </a:extLst>
          </p:cNvPr>
          <p:cNvSpPr>
            <a:spLocks noGrp="1"/>
          </p:cNvSpPr>
          <p:nvPr>
            <p:ph type="subTitle" idx="1"/>
          </p:nvPr>
        </p:nvSpPr>
        <p:spPr>
          <a:xfrm>
            <a:off x="1991360" y="5794988"/>
            <a:ext cx="8270240" cy="642819"/>
          </a:xfrm>
          <a:solidFill>
            <a:schemeClr val="bg1">
              <a:alpha val="80000"/>
            </a:schemeClr>
          </a:solidFill>
          <a:effectLst>
            <a:outerShdw blurRad="50800" dist="38100" dir="2700000" algn="tl" rotWithShape="0">
              <a:prstClr val="black">
                <a:alpha val="40000"/>
              </a:prstClr>
            </a:outerShdw>
          </a:effectLst>
        </p:spPr>
        <p:txBody>
          <a:bodyPr>
            <a:noAutofit/>
          </a:bodyPr>
          <a:lstStyle/>
          <a:p>
            <a:r>
              <a:rPr lang="en-US" sz="4400" dirty="0">
                <a:latin typeface="Georgia" panose="02040502050405020303" pitchFamily="18" charset="0"/>
              </a:rPr>
              <a:t>1 Corinthians 6:9-20</a:t>
            </a:r>
          </a:p>
        </p:txBody>
      </p:sp>
    </p:spTree>
    <p:extLst>
      <p:ext uri="{BB962C8B-B14F-4D97-AF65-F5344CB8AC3E}">
        <p14:creationId xmlns:p14="http://schemas.microsoft.com/office/powerpoint/2010/main" val="258397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with her hands together in front of her face&#10;&#10;Description automatically generated">
            <a:extLst>
              <a:ext uri="{FF2B5EF4-FFF2-40B4-BE49-F238E27FC236}">
                <a16:creationId xmlns:a16="http://schemas.microsoft.com/office/drawing/2014/main" id="{7A1C336F-6E70-09A9-1131-8C46DC91C178}"/>
              </a:ext>
            </a:extLst>
          </p:cNvPr>
          <p:cNvPicPr>
            <a:picLocks noChangeAspect="1"/>
          </p:cNvPicPr>
          <p:nvPr/>
        </p:nvPicPr>
        <p:blipFill rotWithShape="1">
          <a:blip r:embed="rId2">
            <a:extLst>
              <a:ext uri="{28A0092B-C50C-407E-A947-70E740481C1C}">
                <a14:useLocalDpi xmlns:a14="http://schemas.microsoft.com/office/drawing/2010/main" val="0"/>
              </a:ext>
            </a:extLst>
          </a:blip>
          <a:srcRect r="36800"/>
          <a:stretch/>
        </p:blipFill>
        <p:spPr>
          <a:xfrm>
            <a:off x="3523488" y="10"/>
            <a:ext cx="8668512"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2448ECD-B1B6-046C-4EF0-2C40E4A1800F}"/>
              </a:ext>
            </a:extLst>
          </p:cNvPr>
          <p:cNvSpPr/>
          <p:nvPr/>
        </p:nvSpPr>
        <p:spPr>
          <a:xfrm>
            <a:off x="0" y="0"/>
            <a:ext cx="42164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A6C5620-7F87-914C-2DD3-5CFBBB3331E6}"/>
              </a:ext>
            </a:extLst>
          </p:cNvPr>
          <p:cNvSpPr/>
          <p:nvPr/>
        </p:nvSpPr>
        <p:spPr>
          <a:xfrm>
            <a:off x="4307840" y="-10"/>
            <a:ext cx="7901432" cy="6858000"/>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331E8-26CC-1AF0-C70D-05828EF80E3C}"/>
              </a:ext>
            </a:extLst>
          </p:cNvPr>
          <p:cNvSpPr>
            <a:spLocks noGrp="1"/>
          </p:cNvSpPr>
          <p:nvPr>
            <p:ph type="ctrTitle"/>
          </p:nvPr>
        </p:nvSpPr>
        <p:spPr>
          <a:xfrm>
            <a:off x="498301" y="439611"/>
            <a:ext cx="6603540" cy="987548"/>
          </a:xfrm>
        </p:spPr>
        <p:txBody>
          <a:bodyPr anchor="ctr">
            <a:normAutofit/>
          </a:bodyPr>
          <a:lstStyle/>
          <a:p>
            <a:pPr algn="l"/>
            <a:r>
              <a:rPr lang="en-US" sz="4200" dirty="0">
                <a:latin typeface="Britannic Bold" panose="020B0903060703020204" pitchFamily="34" charset="0"/>
              </a:rPr>
              <a:t>Principles of morality</a:t>
            </a:r>
          </a:p>
        </p:txBody>
      </p:sp>
      <p:sp>
        <p:nvSpPr>
          <p:cNvPr id="3" name="Subtitle 2">
            <a:extLst>
              <a:ext uri="{FF2B5EF4-FFF2-40B4-BE49-F238E27FC236}">
                <a16:creationId xmlns:a16="http://schemas.microsoft.com/office/drawing/2014/main" id="{94D6397E-694C-537F-DC17-D03A362BC7DE}"/>
              </a:ext>
            </a:extLst>
          </p:cNvPr>
          <p:cNvSpPr>
            <a:spLocks noGrp="1"/>
          </p:cNvSpPr>
          <p:nvPr>
            <p:ph type="subTitle" idx="1"/>
          </p:nvPr>
        </p:nvSpPr>
        <p:spPr>
          <a:xfrm>
            <a:off x="477980" y="2052842"/>
            <a:ext cx="10962180" cy="4028221"/>
          </a:xfrm>
        </p:spPr>
        <p:txBody>
          <a:bodyPr>
            <a:normAutofit/>
          </a:bodyPr>
          <a:lstStyle/>
          <a:p>
            <a:pPr algn="l">
              <a:buClr>
                <a:srgbClr val="FF0000"/>
              </a:buClr>
            </a:pPr>
            <a:r>
              <a:rPr lang="en-US" sz="3800" dirty="0">
                <a:latin typeface="Georgia" panose="02040502050405020303" pitchFamily="18" charset="0"/>
              </a:rPr>
              <a:t>Immorality all around us</a:t>
            </a:r>
          </a:p>
          <a:p>
            <a:pPr marL="571500" indent="-571500" algn="l">
              <a:spcBef>
                <a:spcPts val="500"/>
              </a:spcBef>
              <a:buClr>
                <a:srgbClr val="FF0000"/>
              </a:buClr>
              <a:buFont typeface="Georgia" panose="02040502050405020303" pitchFamily="18" charset="0"/>
              <a:buChar char="―"/>
            </a:pPr>
            <a:r>
              <a:rPr lang="en-US" sz="3200" dirty="0">
                <a:latin typeface="Georgia" panose="02040502050405020303" pitchFamily="18" charset="0"/>
              </a:rPr>
              <a:t>Defended, normalized in our world</a:t>
            </a:r>
          </a:p>
          <a:p>
            <a:pPr marL="571500" indent="-571500" algn="l">
              <a:spcBef>
                <a:spcPts val="500"/>
              </a:spcBef>
              <a:buClr>
                <a:srgbClr val="FF0000"/>
              </a:buClr>
              <a:buFont typeface="Georgia" panose="02040502050405020303" pitchFamily="18" charset="0"/>
              <a:buChar char="―"/>
            </a:pPr>
            <a:r>
              <a:rPr lang="en-US" sz="3200" dirty="0">
                <a:latin typeface="Georgia" panose="02040502050405020303" pitchFamily="18" charset="0"/>
              </a:rPr>
              <a:t>A daily challenge to each of us</a:t>
            </a:r>
          </a:p>
          <a:p>
            <a:pPr marL="571500" indent="-571500" algn="l">
              <a:spcBef>
                <a:spcPts val="500"/>
              </a:spcBef>
              <a:buClr>
                <a:srgbClr val="FF0000"/>
              </a:buClr>
              <a:buFont typeface="Georgia" panose="02040502050405020303" pitchFamily="18" charset="0"/>
              <a:buChar char="―"/>
            </a:pPr>
            <a:r>
              <a:rPr lang="en-US" sz="3200" dirty="0">
                <a:latin typeface="Georgia" panose="02040502050405020303" pitchFamily="18" charset="0"/>
              </a:rPr>
              <a:t>Infiltrating our families</a:t>
            </a:r>
          </a:p>
          <a:p>
            <a:pPr algn="l">
              <a:buClr>
                <a:srgbClr val="FF0000"/>
              </a:buClr>
            </a:pPr>
            <a:r>
              <a:rPr lang="en-US" sz="3200" dirty="0">
                <a:latin typeface="Georgia" panose="02040502050405020303" pitchFamily="18" charset="0"/>
              </a:rPr>
              <a:t>Vs 18 – “Flee immorality”</a:t>
            </a:r>
          </a:p>
          <a:p>
            <a:pPr marL="457200" indent="-457200" algn="l">
              <a:buClr>
                <a:srgbClr val="FF0000"/>
              </a:buClr>
              <a:buFont typeface="Georgia" panose="02040502050405020303" pitchFamily="18" charset="0"/>
              <a:buChar char="―"/>
            </a:pPr>
            <a:r>
              <a:rPr lang="en-US" sz="3200" dirty="0">
                <a:latin typeface="Georgia" panose="02040502050405020303" pitchFamily="18" charset="0"/>
              </a:rPr>
              <a:t>We need to understand the reasons</a:t>
            </a:r>
          </a:p>
          <a:p>
            <a:pPr marL="571500" indent="-571500" algn="l">
              <a:buClr>
                <a:srgbClr val="FF0000"/>
              </a:buClr>
              <a:buFont typeface="Georgia" panose="02040502050405020303" pitchFamily="18" charset="0"/>
              <a:buChar char="―"/>
            </a:pPr>
            <a:endParaRPr lang="en-US" sz="3200" dirty="0">
              <a:latin typeface="Georgia" panose="02040502050405020303" pitchFamily="18" charset="0"/>
            </a:endParaRPr>
          </a:p>
        </p:txBody>
      </p:sp>
    </p:spTree>
    <p:extLst>
      <p:ext uri="{BB962C8B-B14F-4D97-AF65-F5344CB8AC3E}">
        <p14:creationId xmlns:p14="http://schemas.microsoft.com/office/powerpoint/2010/main" val="302791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with her hands together in front of her face&#10;&#10;Description automatically generated">
            <a:extLst>
              <a:ext uri="{FF2B5EF4-FFF2-40B4-BE49-F238E27FC236}">
                <a16:creationId xmlns:a16="http://schemas.microsoft.com/office/drawing/2014/main" id="{7A1C336F-6E70-09A9-1131-8C46DC91C178}"/>
              </a:ext>
            </a:extLst>
          </p:cNvPr>
          <p:cNvPicPr>
            <a:picLocks noChangeAspect="1"/>
          </p:cNvPicPr>
          <p:nvPr/>
        </p:nvPicPr>
        <p:blipFill rotWithShape="1">
          <a:blip r:embed="rId2">
            <a:extLst>
              <a:ext uri="{28A0092B-C50C-407E-A947-70E740481C1C}">
                <a14:useLocalDpi xmlns:a14="http://schemas.microsoft.com/office/drawing/2010/main" val="0"/>
              </a:ext>
            </a:extLst>
          </a:blip>
          <a:srcRect r="36800"/>
          <a:stretch/>
        </p:blipFill>
        <p:spPr>
          <a:xfrm>
            <a:off x="3523488" y="10"/>
            <a:ext cx="8668512"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2448ECD-B1B6-046C-4EF0-2C40E4A1800F}"/>
              </a:ext>
            </a:extLst>
          </p:cNvPr>
          <p:cNvSpPr/>
          <p:nvPr/>
        </p:nvSpPr>
        <p:spPr>
          <a:xfrm>
            <a:off x="0" y="0"/>
            <a:ext cx="42164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A6C5620-7F87-914C-2DD3-5CFBBB3331E6}"/>
              </a:ext>
            </a:extLst>
          </p:cNvPr>
          <p:cNvSpPr/>
          <p:nvPr/>
        </p:nvSpPr>
        <p:spPr>
          <a:xfrm>
            <a:off x="4307840" y="-10"/>
            <a:ext cx="7901432" cy="6858000"/>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331E8-26CC-1AF0-C70D-05828EF80E3C}"/>
              </a:ext>
            </a:extLst>
          </p:cNvPr>
          <p:cNvSpPr>
            <a:spLocks noGrp="1"/>
          </p:cNvSpPr>
          <p:nvPr>
            <p:ph type="ctrTitle"/>
          </p:nvPr>
        </p:nvSpPr>
        <p:spPr>
          <a:xfrm>
            <a:off x="498301" y="439611"/>
            <a:ext cx="6603540" cy="987548"/>
          </a:xfrm>
        </p:spPr>
        <p:txBody>
          <a:bodyPr anchor="ctr">
            <a:normAutofit/>
          </a:bodyPr>
          <a:lstStyle/>
          <a:p>
            <a:pPr algn="l"/>
            <a:r>
              <a:rPr lang="en-US" sz="4200" dirty="0">
                <a:solidFill>
                  <a:srgbClr val="FF0000"/>
                </a:solidFill>
                <a:latin typeface="Britannic Bold" panose="020B0903060703020204" pitchFamily="34" charset="0"/>
              </a:rPr>
              <a:t>#1 </a:t>
            </a:r>
            <a:r>
              <a:rPr lang="en-US" sz="4200" dirty="0">
                <a:latin typeface="Britannic Bold" panose="020B0903060703020204" pitchFamily="34" charset="0"/>
              </a:rPr>
              <a:t>God made your body</a:t>
            </a:r>
          </a:p>
        </p:txBody>
      </p:sp>
      <p:sp>
        <p:nvSpPr>
          <p:cNvPr id="3" name="Subtitle 2">
            <a:extLst>
              <a:ext uri="{FF2B5EF4-FFF2-40B4-BE49-F238E27FC236}">
                <a16:creationId xmlns:a16="http://schemas.microsoft.com/office/drawing/2014/main" id="{94D6397E-694C-537F-DC17-D03A362BC7DE}"/>
              </a:ext>
            </a:extLst>
          </p:cNvPr>
          <p:cNvSpPr>
            <a:spLocks noGrp="1"/>
          </p:cNvSpPr>
          <p:nvPr>
            <p:ph type="subTitle" idx="1"/>
          </p:nvPr>
        </p:nvSpPr>
        <p:spPr>
          <a:xfrm>
            <a:off x="477980" y="1981722"/>
            <a:ext cx="11616992" cy="4028221"/>
          </a:xfrm>
        </p:spPr>
        <p:txBody>
          <a:bodyPr>
            <a:normAutofit/>
          </a:bodyPr>
          <a:lstStyle/>
          <a:p>
            <a:pPr algn="l"/>
            <a:r>
              <a:rPr lang="en-US" sz="3800" dirty="0">
                <a:latin typeface="Georgia" panose="02040502050405020303" pitchFamily="18" charset="0"/>
              </a:rPr>
              <a:t>He made your body for your good</a:t>
            </a:r>
          </a:p>
          <a:p>
            <a:pPr marL="457200" indent="-457200" algn="l">
              <a:buClr>
                <a:srgbClr val="FF0000"/>
              </a:buClr>
              <a:buFontTx/>
              <a:buChar char="―"/>
            </a:pPr>
            <a:r>
              <a:rPr lang="en-US" sz="3600" dirty="0">
                <a:latin typeface="Georgia" panose="02040502050405020303" pitchFamily="18" charset="0"/>
              </a:rPr>
              <a:t>13-15 </a:t>
            </a:r>
            <a:r>
              <a:rPr lang="en-US" sz="3400" dirty="0"/>
              <a:t>the body </a:t>
            </a:r>
            <a:r>
              <a:rPr lang="en-US" sz="3400" i="1" dirty="0"/>
              <a:t>is</a:t>
            </a:r>
            <a:r>
              <a:rPr lang="en-US" sz="3400" dirty="0"/>
              <a:t> for the Lord, and the Lord for the body.. </a:t>
            </a:r>
            <a:r>
              <a:rPr lang="en-US" sz="3400" baseline="30000" dirty="0"/>
              <a:t>15 </a:t>
            </a:r>
            <a:r>
              <a:rPr lang="en-US" sz="3400" dirty="0"/>
              <a:t>Do you not know that your bodies are members of Christ?</a:t>
            </a:r>
          </a:p>
          <a:p>
            <a:pPr algn="l">
              <a:buClr>
                <a:srgbClr val="FF0000"/>
              </a:buClr>
            </a:pPr>
            <a:r>
              <a:rPr lang="en-US" sz="3800" dirty="0">
                <a:latin typeface="Georgia" panose="02040502050405020303" pitchFamily="18" charset="0"/>
              </a:rPr>
              <a:t>He made your body for His glory</a:t>
            </a:r>
          </a:p>
          <a:p>
            <a:pPr marL="571500" indent="-571500" algn="l">
              <a:buClr>
                <a:srgbClr val="FF0000"/>
              </a:buClr>
              <a:buFont typeface="Georgia" panose="02040502050405020303" pitchFamily="18" charset="0"/>
              <a:buChar char="—"/>
            </a:pPr>
            <a:r>
              <a:rPr lang="en-US" sz="3200" dirty="0">
                <a:latin typeface="Georgia" panose="02040502050405020303" pitchFamily="18" charset="0"/>
              </a:rPr>
              <a:t>19-20 </a:t>
            </a:r>
            <a:r>
              <a:rPr lang="en-US" sz="3200" dirty="0"/>
              <a:t>your body is the temple of the Holy Spirit </a:t>
            </a:r>
            <a:r>
              <a:rPr lang="en-US" sz="3200" i="1" dirty="0"/>
              <a:t>who is</a:t>
            </a:r>
            <a:r>
              <a:rPr lang="en-US" sz="3200" dirty="0"/>
              <a:t> in you.. Glorify God therefore in your body and in your spirit</a:t>
            </a:r>
            <a:endParaRPr lang="en-US" sz="3200" dirty="0">
              <a:latin typeface="Georgia" panose="02040502050405020303" pitchFamily="18" charset="0"/>
            </a:endParaRPr>
          </a:p>
          <a:p>
            <a:pPr marL="571500" indent="-571500" algn="l">
              <a:buClr>
                <a:srgbClr val="FF0000"/>
              </a:buClr>
              <a:buFont typeface="Georgia" panose="02040502050405020303" pitchFamily="18" charset="0"/>
              <a:buChar char="―"/>
            </a:pPr>
            <a:endParaRPr lang="en-US" sz="3200" dirty="0">
              <a:latin typeface="Georgia" panose="02040502050405020303" pitchFamily="18" charset="0"/>
            </a:endParaRPr>
          </a:p>
        </p:txBody>
      </p:sp>
    </p:spTree>
    <p:extLst>
      <p:ext uri="{BB962C8B-B14F-4D97-AF65-F5344CB8AC3E}">
        <p14:creationId xmlns:p14="http://schemas.microsoft.com/office/powerpoint/2010/main" val="610309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with her hands together in front of her face&#10;&#10;Description automatically generated">
            <a:extLst>
              <a:ext uri="{FF2B5EF4-FFF2-40B4-BE49-F238E27FC236}">
                <a16:creationId xmlns:a16="http://schemas.microsoft.com/office/drawing/2014/main" id="{7A1C336F-6E70-09A9-1131-8C46DC91C178}"/>
              </a:ext>
            </a:extLst>
          </p:cNvPr>
          <p:cNvPicPr>
            <a:picLocks noChangeAspect="1"/>
          </p:cNvPicPr>
          <p:nvPr/>
        </p:nvPicPr>
        <p:blipFill rotWithShape="1">
          <a:blip r:embed="rId2">
            <a:extLst>
              <a:ext uri="{28A0092B-C50C-407E-A947-70E740481C1C}">
                <a14:useLocalDpi xmlns:a14="http://schemas.microsoft.com/office/drawing/2010/main" val="0"/>
              </a:ext>
            </a:extLst>
          </a:blip>
          <a:srcRect r="36800"/>
          <a:stretch/>
        </p:blipFill>
        <p:spPr>
          <a:xfrm>
            <a:off x="3523488" y="10"/>
            <a:ext cx="8668512"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2448ECD-B1B6-046C-4EF0-2C40E4A1800F}"/>
              </a:ext>
            </a:extLst>
          </p:cNvPr>
          <p:cNvSpPr/>
          <p:nvPr/>
        </p:nvSpPr>
        <p:spPr>
          <a:xfrm>
            <a:off x="0" y="0"/>
            <a:ext cx="42164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A6C5620-7F87-914C-2DD3-5CFBBB3331E6}"/>
              </a:ext>
            </a:extLst>
          </p:cNvPr>
          <p:cNvSpPr/>
          <p:nvPr/>
        </p:nvSpPr>
        <p:spPr>
          <a:xfrm>
            <a:off x="4307840" y="-10"/>
            <a:ext cx="7901432" cy="6858000"/>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331E8-26CC-1AF0-C70D-05828EF80E3C}"/>
              </a:ext>
            </a:extLst>
          </p:cNvPr>
          <p:cNvSpPr>
            <a:spLocks noGrp="1"/>
          </p:cNvSpPr>
          <p:nvPr>
            <p:ph type="ctrTitle"/>
          </p:nvPr>
        </p:nvSpPr>
        <p:spPr>
          <a:xfrm>
            <a:off x="498301" y="439611"/>
            <a:ext cx="6603540" cy="987548"/>
          </a:xfrm>
        </p:spPr>
        <p:txBody>
          <a:bodyPr anchor="ctr">
            <a:normAutofit/>
          </a:bodyPr>
          <a:lstStyle/>
          <a:p>
            <a:pPr algn="l"/>
            <a:r>
              <a:rPr lang="en-US" sz="4200" dirty="0">
                <a:latin typeface="Britannic Bold" panose="020B0903060703020204" pitchFamily="34" charset="0"/>
              </a:rPr>
              <a:t>Gnostic thinking</a:t>
            </a:r>
          </a:p>
        </p:txBody>
      </p:sp>
      <p:sp>
        <p:nvSpPr>
          <p:cNvPr id="3" name="Subtitle 2">
            <a:extLst>
              <a:ext uri="{FF2B5EF4-FFF2-40B4-BE49-F238E27FC236}">
                <a16:creationId xmlns:a16="http://schemas.microsoft.com/office/drawing/2014/main" id="{94D6397E-694C-537F-DC17-D03A362BC7DE}"/>
              </a:ext>
            </a:extLst>
          </p:cNvPr>
          <p:cNvSpPr>
            <a:spLocks noGrp="1"/>
          </p:cNvSpPr>
          <p:nvPr>
            <p:ph type="subTitle" idx="1"/>
          </p:nvPr>
        </p:nvSpPr>
        <p:spPr>
          <a:xfrm>
            <a:off x="498301" y="1866760"/>
            <a:ext cx="11616992" cy="4028221"/>
          </a:xfrm>
        </p:spPr>
        <p:txBody>
          <a:bodyPr>
            <a:normAutofit/>
          </a:bodyPr>
          <a:lstStyle/>
          <a:p>
            <a:pPr algn="l"/>
            <a:r>
              <a:rPr lang="en-US" sz="3800" dirty="0">
                <a:latin typeface="Georgia" panose="02040502050405020303" pitchFamily="18" charset="0"/>
              </a:rPr>
              <a:t>Gnostics: bodies are carnal, perishing.. </a:t>
            </a:r>
          </a:p>
          <a:p>
            <a:pPr marL="457200" indent="-457200" algn="l">
              <a:spcBef>
                <a:spcPts val="500"/>
              </a:spcBef>
              <a:buClr>
                <a:srgbClr val="FF0000"/>
              </a:buClr>
              <a:buFont typeface="Georgia" panose="02040502050405020303" pitchFamily="18" charset="0"/>
              <a:buChar char="—"/>
            </a:pPr>
            <a:r>
              <a:rPr lang="en-US" sz="3400" dirty="0">
                <a:latin typeface="Georgia" panose="02040502050405020303" pitchFamily="18" charset="0"/>
              </a:rPr>
              <a:t>Bodies inherently do bad things</a:t>
            </a:r>
          </a:p>
          <a:p>
            <a:pPr algn="l">
              <a:buClr>
                <a:srgbClr val="FF0000"/>
              </a:buClr>
            </a:pPr>
            <a:r>
              <a:rPr lang="en-US" sz="3400" dirty="0">
                <a:latin typeface="Georgia" panose="02040502050405020303" pitchFamily="18" charset="0"/>
              </a:rPr>
              <a:t>Paul teaches this is wrong thinking</a:t>
            </a:r>
          </a:p>
          <a:p>
            <a:pPr marL="457200" indent="-457200" algn="l">
              <a:buClr>
                <a:srgbClr val="FF0000"/>
              </a:buClr>
              <a:buFont typeface="Georgia" panose="02040502050405020303" pitchFamily="18" charset="0"/>
              <a:buChar char="—"/>
            </a:pPr>
            <a:r>
              <a:rPr lang="en-US" sz="3200" dirty="0">
                <a:latin typeface="Georgia" panose="02040502050405020303" pitchFamily="18" charset="0"/>
              </a:rPr>
              <a:t>6:13 </a:t>
            </a:r>
            <a:r>
              <a:rPr lang="en-US" sz="3200" baseline="30000" dirty="0"/>
              <a:t> ”</a:t>
            </a:r>
            <a:r>
              <a:rPr lang="en-US" sz="3200" dirty="0"/>
              <a:t>Foods for the stomach and the stomach for foods, but God will destroy both it and them”. Now the body </a:t>
            </a:r>
            <a:r>
              <a:rPr lang="en-US" sz="3200" i="1" dirty="0"/>
              <a:t>is</a:t>
            </a:r>
            <a:r>
              <a:rPr lang="en-US" sz="3200" dirty="0"/>
              <a:t> not for sexual immorality but for the Lord, and the Lord for the body”</a:t>
            </a:r>
          </a:p>
          <a:p>
            <a:pPr marL="457200" indent="-457200" algn="l">
              <a:buClr>
                <a:srgbClr val="FF0000"/>
              </a:buClr>
              <a:buFont typeface="Georgia" panose="02040502050405020303" pitchFamily="18" charset="0"/>
              <a:buChar char="—"/>
            </a:pPr>
            <a:r>
              <a:rPr lang="en-US" sz="3200" dirty="0">
                <a:latin typeface="Georgia" panose="02040502050405020303" pitchFamily="18" charset="0"/>
              </a:rPr>
              <a:t>6:15 </a:t>
            </a:r>
            <a:r>
              <a:rPr lang="en-US" sz="3200" dirty="0"/>
              <a:t>Do you not know that your bodies are members of Christ?</a:t>
            </a:r>
            <a:endParaRPr lang="en-US" sz="3200" dirty="0">
              <a:latin typeface="Georgia" panose="02040502050405020303" pitchFamily="18" charset="0"/>
            </a:endParaRPr>
          </a:p>
        </p:txBody>
      </p:sp>
    </p:spTree>
    <p:extLst>
      <p:ext uri="{BB962C8B-B14F-4D97-AF65-F5344CB8AC3E}">
        <p14:creationId xmlns:p14="http://schemas.microsoft.com/office/powerpoint/2010/main" val="103518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with her hands together in front of her face&#10;&#10;Description automatically generated">
            <a:extLst>
              <a:ext uri="{FF2B5EF4-FFF2-40B4-BE49-F238E27FC236}">
                <a16:creationId xmlns:a16="http://schemas.microsoft.com/office/drawing/2014/main" id="{7A1C336F-6E70-09A9-1131-8C46DC91C178}"/>
              </a:ext>
            </a:extLst>
          </p:cNvPr>
          <p:cNvPicPr>
            <a:picLocks noChangeAspect="1"/>
          </p:cNvPicPr>
          <p:nvPr/>
        </p:nvPicPr>
        <p:blipFill rotWithShape="1">
          <a:blip r:embed="rId2">
            <a:extLst>
              <a:ext uri="{28A0092B-C50C-407E-A947-70E740481C1C}">
                <a14:useLocalDpi xmlns:a14="http://schemas.microsoft.com/office/drawing/2010/main" val="0"/>
              </a:ext>
            </a:extLst>
          </a:blip>
          <a:srcRect r="36800"/>
          <a:stretch/>
        </p:blipFill>
        <p:spPr>
          <a:xfrm>
            <a:off x="3523488" y="10"/>
            <a:ext cx="8668512"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2448ECD-B1B6-046C-4EF0-2C40E4A1800F}"/>
              </a:ext>
            </a:extLst>
          </p:cNvPr>
          <p:cNvSpPr/>
          <p:nvPr/>
        </p:nvSpPr>
        <p:spPr>
          <a:xfrm>
            <a:off x="0" y="0"/>
            <a:ext cx="42164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A6C5620-7F87-914C-2DD3-5CFBBB3331E6}"/>
              </a:ext>
            </a:extLst>
          </p:cNvPr>
          <p:cNvSpPr/>
          <p:nvPr/>
        </p:nvSpPr>
        <p:spPr>
          <a:xfrm>
            <a:off x="4307840" y="0"/>
            <a:ext cx="7901432" cy="6858000"/>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331E8-26CC-1AF0-C70D-05828EF80E3C}"/>
              </a:ext>
            </a:extLst>
          </p:cNvPr>
          <p:cNvSpPr>
            <a:spLocks noGrp="1"/>
          </p:cNvSpPr>
          <p:nvPr>
            <p:ph type="ctrTitle"/>
          </p:nvPr>
        </p:nvSpPr>
        <p:spPr>
          <a:xfrm>
            <a:off x="498301" y="439611"/>
            <a:ext cx="6603540" cy="794508"/>
          </a:xfrm>
        </p:spPr>
        <p:txBody>
          <a:bodyPr anchor="ctr">
            <a:normAutofit/>
          </a:bodyPr>
          <a:lstStyle/>
          <a:p>
            <a:pPr algn="l"/>
            <a:r>
              <a:rPr lang="en-US" sz="4200" dirty="0">
                <a:latin typeface="Britannic Bold" panose="020B0903060703020204" pitchFamily="34" charset="0"/>
              </a:rPr>
              <a:t>Your body is made by God</a:t>
            </a:r>
          </a:p>
        </p:txBody>
      </p:sp>
      <p:sp>
        <p:nvSpPr>
          <p:cNvPr id="3" name="Subtitle 2">
            <a:extLst>
              <a:ext uri="{FF2B5EF4-FFF2-40B4-BE49-F238E27FC236}">
                <a16:creationId xmlns:a16="http://schemas.microsoft.com/office/drawing/2014/main" id="{94D6397E-694C-537F-DC17-D03A362BC7DE}"/>
              </a:ext>
            </a:extLst>
          </p:cNvPr>
          <p:cNvSpPr>
            <a:spLocks noGrp="1"/>
          </p:cNvSpPr>
          <p:nvPr>
            <p:ph type="subTitle" idx="1"/>
          </p:nvPr>
        </p:nvSpPr>
        <p:spPr>
          <a:xfrm>
            <a:off x="477980" y="1427159"/>
            <a:ext cx="11043460" cy="5237801"/>
          </a:xfrm>
        </p:spPr>
        <p:txBody>
          <a:bodyPr>
            <a:normAutofit/>
          </a:bodyPr>
          <a:lstStyle/>
          <a:p>
            <a:pPr algn="l"/>
            <a:r>
              <a:rPr lang="en-US" sz="4100" dirty="0">
                <a:latin typeface="Georgia" panose="02040502050405020303" pitchFamily="18" charset="0"/>
              </a:rPr>
              <a:t>Psalm 139:13-16</a:t>
            </a:r>
            <a:r>
              <a:rPr lang="en-US" sz="3200" dirty="0"/>
              <a:t> </a:t>
            </a:r>
          </a:p>
          <a:p>
            <a:pPr marL="457200" indent="-457200" algn="l">
              <a:buClr>
                <a:srgbClr val="FF0000"/>
              </a:buClr>
              <a:buFont typeface="Calibri" panose="020F0502020204030204" pitchFamily="34" charset="0"/>
              <a:buChar char="—"/>
            </a:pPr>
            <a:r>
              <a:rPr lang="en-US" sz="3200" dirty="0"/>
              <a:t>13 For You formed my inward parts; You covered me in my mother’s womb. </a:t>
            </a:r>
            <a:r>
              <a:rPr lang="en-US" sz="3200" baseline="30000" dirty="0"/>
              <a:t>14 </a:t>
            </a:r>
            <a:r>
              <a:rPr lang="en-US" sz="3200" dirty="0"/>
              <a:t>I will praise You, for I am fearfully </a:t>
            </a:r>
            <a:r>
              <a:rPr lang="en-US" sz="3200" i="1" dirty="0"/>
              <a:t>and</a:t>
            </a:r>
            <a:r>
              <a:rPr lang="en-US" sz="3200" dirty="0"/>
              <a:t> wonderfully made; Marvelous are Your works, And </a:t>
            </a:r>
            <a:r>
              <a:rPr lang="en-US" sz="3200" i="1" dirty="0"/>
              <a:t>that</a:t>
            </a:r>
            <a:r>
              <a:rPr lang="en-US" sz="3200" dirty="0"/>
              <a:t> my soul knows very well. </a:t>
            </a:r>
            <a:r>
              <a:rPr lang="en-US" sz="3200" baseline="30000" dirty="0"/>
              <a:t>15 </a:t>
            </a:r>
            <a:r>
              <a:rPr lang="en-US" sz="3200" dirty="0"/>
              <a:t>My frame was not hidden from You, When I was made in secret, </a:t>
            </a:r>
            <a:r>
              <a:rPr lang="en-US" sz="3200" i="1" dirty="0"/>
              <a:t>And</a:t>
            </a:r>
            <a:r>
              <a:rPr lang="en-US" sz="3200" dirty="0"/>
              <a:t> skillfully wrought in the lowest parts of the earth. </a:t>
            </a:r>
            <a:r>
              <a:rPr lang="en-US" sz="3200" baseline="30000" dirty="0"/>
              <a:t>16 </a:t>
            </a:r>
            <a:r>
              <a:rPr lang="en-US" sz="3200" dirty="0"/>
              <a:t>Your eyes saw my substance, being yet unformed. And in Your book they all were written, The days fashioned for me, When </a:t>
            </a:r>
            <a:r>
              <a:rPr lang="en-US" sz="3200" i="1" dirty="0"/>
              <a:t>as yet there were</a:t>
            </a:r>
            <a:r>
              <a:rPr lang="en-US" sz="3200" dirty="0"/>
              <a:t> none of them.</a:t>
            </a:r>
            <a:endParaRPr lang="en-US" sz="3200" dirty="0">
              <a:latin typeface="Georgia" panose="02040502050405020303" pitchFamily="18" charset="0"/>
            </a:endParaRPr>
          </a:p>
        </p:txBody>
      </p:sp>
    </p:spTree>
    <p:extLst>
      <p:ext uri="{BB962C8B-B14F-4D97-AF65-F5344CB8AC3E}">
        <p14:creationId xmlns:p14="http://schemas.microsoft.com/office/powerpoint/2010/main" val="249335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with her hands together in front of her face&#10;&#10;Description automatically generated">
            <a:extLst>
              <a:ext uri="{FF2B5EF4-FFF2-40B4-BE49-F238E27FC236}">
                <a16:creationId xmlns:a16="http://schemas.microsoft.com/office/drawing/2014/main" id="{7A1C336F-6E70-09A9-1131-8C46DC91C178}"/>
              </a:ext>
            </a:extLst>
          </p:cNvPr>
          <p:cNvPicPr>
            <a:picLocks noChangeAspect="1"/>
          </p:cNvPicPr>
          <p:nvPr/>
        </p:nvPicPr>
        <p:blipFill rotWithShape="1">
          <a:blip r:embed="rId2">
            <a:extLst>
              <a:ext uri="{28A0092B-C50C-407E-A947-70E740481C1C}">
                <a14:useLocalDpi xmlns:a14="http://schemas.microsoft.com/office/drawing/2010/main" val="0"/>
              </a:ext>
            </a:extLst>
          </a:blip>
          <a:srcRect r="36800"/>
          <a:stretch/>
        </p:blipFill>
        <p:spPr>
          <a:xfrm>
            <a:off x="3523488" y="10"/>
            <a:ext cx="8668512"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2448ECD-B1B6-046C-4EF0-2C40E4A1800F}"/>
              </a:ext>
            </a:extLst>
          </p:cNvPr>
          <p:cNvSpPr/>
          <p:nvPr/>
        </p:nvSpPr>
        <p:spPr>
          <a:xfrm>
            <a:off x="0" y="0"/>
            <a:ext cx="42164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A6C5620-7F87-914C-2DD3-5CFBBB3331E6}"/>
              </a:ext>
            </a:extLst>
          </p:cNvPr>
          <p:cNvSpPr/>
          <p:nvPr/>
        </p:nvSpPr>
        <p:spPr>
          <a:xfrm>
            <a:off x="4307840" y="0"/>
            <a:ext cx="7901432" cy="6858000"/>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331E8-26CC-1AF0-C70D-05828EF80E3C}"/>
              </a:ext>
            </a:extLst>
          </p:cNvPr>
          <p:cNvSpPr>
            <a:spLocks noGrp="1"/>
          </p:cNvSpPr>
          <p:nvPr>
            <p:ph type="ctrTitle"/>
          </p:nvPr>
        </p:nvSpPr>
        <p:spPr>
          <a:xfrm>
            <a:off x="498301" y="439611"/>
            <a:ext cx="6603540" cy="794508"/>
          </a:xfrm>
        </p:spPr>
        <p:txBody>
          <a:bodyPr anchor="ctr">
            <a:normAutofit/>
          </a:bodyPr>
          <a:lstStyle/>
          <a:p>
            <a:pPr algn="l"/>
            <a:r>
              <a:rPr lang="en-US" sz="4200" dirty="0">
                <a:latin typeface="Britannic Bold" panose="020B0903060703020204" pitchFamily="34" charset="0"/>
              </a:rPr>
              <a:t>The body is for the Lord</a:t>
            </a:r>
          </a:p>
        </p:txBody>
      </p:sp>
      <p:sp>
        <p:nvSpPr>
          <p:cNvPr id="3" name="Subtitle 2">
            <a:extLst>
              <a:ext uri="{FF2B5EF4-FFF2-40B4-BE49-F238E27FC236}">
                <a16:creationId xmlns:a16="http://schemas.microsoft.com/office/drawing/2014/main" id="{94D6397E-694C-537F-DC17-D03A362BC7DE}"/>
              </a:ext>
            </a:extLst>
          </p:cNvPr>
          <p:cNvSpPr>
            <a:spLocks noGrp="1"/>
          </p:cNvSpPr>
          <p:nvPr>
            <p:ph type="subTitle" idx="1"/>
          </p:nvPr>
        </p:nvSpPr>
        <p:spPr>
          <a:xfrm>
            <a:off x="477980" y="1493520"/>
            <a:ext cx="10962180" cy="5171440"/>
          </a:xfrm>
        </p:spPr>
        <p:txBody>
          <a:bodyPr>
            <a:normAutofit fontScale="92500" lnSpcReduction="10000"/>
          </a:bodyPr>
          <a:lstStyle/>
          <a:p>
            <a:pPr algn="l"/>
            <a:r>
              <a:rPr lang="en-US" sz="4100" dirty="0">
                <a:latin typeface="Georgia" panose="02040502050405020303" pitchFamily="18" charset="0"/>
              </a:rPr>
              <a:t>2 Corinthians 5:10</a:t>
            </a:r>
            <a:endParaRPr lang="en-US" sz="3200" dirty="0"/>
          </a:p>
          <a:p>
            <a:pPr marL="457200" indent="-457200" algn="l">
              <a:buClr>
                <a:srgbClr val="FF0000"/>
              </a:buClr>
              <a:buFont typeface="Calibri" panose="020F0502020204030204" pitchFamily="34" charset="0"/>
              <a:buChar char="—"/>
            </a:pPr>
            <a:r>
              <a:rPr lang="en-US" sz="3200" dirty="0"/>
              <a:t>For we must all appear before the judgment seat of Christ, that each one may receive the things </a:t>
            </a:r>
            <a:r>
              <a:rPr lang="en-US" sz="3200" i="1" dirty="0"/>
              <a:t>done</a:t>
            </a:r>
            <a:r>
              <a:rPr lang="en-US" sz="3200" dirty="0"/>
              <a:t> in the body, according to what he has done, whether good or bad. </a:t>
            </a:r>
          </a:p>
          <a:p>
            <a:pPr algn="l">
              <a:buClr>
                <a:srgbClr val="FF0000"/>
              </a:buClr>
            </a:pPr>
            <a:r>
              <a:rPr lang="en-US" sz="3800" dirty="0">
                <a:latin typeface="Georgia" panose="02040502050405020303" pitchFamily="18" charset="0"/>
              </a:rPr>
              <a:t>Romans 12:1-2</a:t>
            </a:r>
          </a:p>
          <a:p>
            <a:pPr marL="457200" indent="-571500" algn="l">
              <a:buClr>
                <a:srgbClr val="FF0000"/>
              </a:buClr>
              <a:buFont typeface="Georgia" panose="02040502050405020303" pitchFamily="18" charset="0"/>
              <a:buChar char="—"/>
            </a:pPr>
            <a:r>
              <a:rPr lang="en-US" sz="3200" dirty="0"/>
              <a:t>I beseech you therefore, brethren, by the mercies of God, that you present your bodies a living sacrifice, holy, acceptable to God, </a:t>
            </a:r>
            <a:r>
              <a:rPr lang="en-US" sz="3200" i="1" dirty="0"/>
              <a:t>which is</a:t>
            </a:r>
            <a:r>
              <a:rPr lang="en-US" sz="3200" dirty="0"/>
              <a:t> your reasonable service. </a:t>
            </a:r>
            <a:r>
              <a:rPr lang="en-US" sz="3200" baseline="30000" dirty="0"/>
              <a:t>2 </a:t>
            </a:r>
            <a:r>
              <a:rPr lang="en-US" sz="3200" dirty="0"/>
              <a:t>And do not be conformed to this world, but be transformed by the renewing of your mind, that you may prove what </a:t>
            </a:r>
            <a:r>
              <a:rPr lang="en-US" sz="3200" i="1" dirty="0"/>
              <a:t>is</a:t>
            </a:r>
            <a:r>
              <a:rPr lang="en-US" sz="3200" dirty="0"/>
              <a:t> that good and acceptable and perfect will of God.</a:t>
            </a:r>
            <a:endParaRPr lang="en-US" sz="3200" dirty="0">
              <a:latin typeface="Georgia" panose="02040502050405020303" pitchFamily="18" charset="0"/>
            </a:endParaRPr>
          </a:p>
        </p:txBody>
      </p:sp>
    </p:spTree>
    <p:extLst>
      <p:ext uri="{BB962C8B-B14F-4D97-AF65-F5344CB8AC3E}">
        <p14:creationId xmlns:p14="http://schemas.microsoft.com/office/powerpoint/2010/main" val="236326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with her hands together in front of her face&#10;&#10;Description automatically generated">
            <a:extLst>
              <a:ext uri="{FF2B5EF4-FFF2-40B4-BE49-F238E27FC236}">
                <a16:creationId xmlns:a16="http://schemas.microsoft.com/office/drawing/2014/main" id="{7A1C336F-6E70-09A9-1131-8C46DC91C178}"/>
              </a:ext>
            </a:extLst>
          </p:cNvPr>
          <p:cNvPicPr>
            <a:picLocks noChangeAspect="1"/>
          </p:cNvPicPr>
          <p:nvPr/>
        </p:nvPicPr>
        <p:blipFill rotWithShape="1">
          <a:blip r:embed="rId2">
            <a:extLst>
              <a:ext uri="{28A0092B-C50C-407E-A947-70E740481C1C}">
                <a14:useLocalDpi xmlns:a14="http://schemas.microsoft.com/office/drawing/2010/main" val="0"/>
              </a:ext>
            </a:extLst>
          </a:blip>
          <a:srcRect r="36800"/>
          <a:stretch/>
        </p:blipFill>
        <p:spPr>
          <a:xfrm>
            <a:off x="3523488" y="10"/>
            <a:ext cx="8668512"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2448ECD-B1B6-046C-4EF0-2C40E4A1800F}"/>
              </a:ext>
            </a:extLst>
          </p:cNvPr>
          <p:cNvSpPr/>
          <p:nvPr/>
        </p:nvSpPr>
        <p:spPr>
          <a:xfrm>
            <a:off x="0" y="0"/>
            <a:ext cx="42164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A6C5620-7F87-914C-2DD3-5CFBBB3331E6}"/>
              </a:ext>
            </a:extLst>
          </p:cNvPr>
          <p:cNvSpPr/>
          <p:nvPr/>
        </p:nvSpPr>
        <p:spPr>
          <a:xfrm>
            <a:off x="4307840" y="0"/>
            <a:ext cx="7901432" cy="6858000"/>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331E8-26CC-1AF0-C70D-05828EF80E3C}"/>
              </a:ext>
            </a:extLst>
          </p:cNvPr>
          <p:cNvSpPr>
            <a:spLocks noGrp="1"/>
          </p:cNvSpPr>
          <p:nvPr>
            <p:ph type="ctrTitle"/>
          </p:nvPr>
        </p:nvSpPr>
        <p:spPr>
          <a:xfrm>
            <a:off x="498301" y="439611"/>
            <a:ext cx="6760558" cy="794508"/>
          </a:xfrm>
        </p:spPr>
        <p:txBody>
          <a:bodyPr anchor="ctr">
            <a:normAutofit fontScale="90000"/>
          </a:bodyPr>
          <a:lstStyle/>
          <a:p>
            <a:pPr algn="l"/>
            <a:r>
              <a:rPr lang="en-US" sz="4200" dirty="0">
                <a:solidFill>
                  <a:srgbClr val="FF0000"/>
                </a:solidFill>
                <a:latin typeface="Britannic Bold" panose="020B0903060703020204" pitchFamily="34" charset="0"/>
              </a:rPr>
              <a:t>#2 </a:t>
            </a:r>
            <a:r>
              <a:rPr lang="en-US" sz="4200" dirty="0">
                <a:latin typeface="Britannic Bold" panose="020B0903060703020204" pitchFamily="34" charset="0"/>
              </a:rPr>
              <a:t>Sin came into this world</a:t>
            </a:r>
          </a:p>
        </p:txBody>
      </p:sp>
      <p:sp>
        <p:nvSpPr>
          <p:cNvPr id="3" name="Subtitle 2">
            <a:extLst>
              <a:ext uri="{FF2B5EF4-FFF2-40B4-BE49-F238E27FC236}">
                <a16:creationId xmlns:a16="http://schemas.microsoft.com/office/drawing/2014/main" id="{94D6397E-694C-537F-DC17-D03A362BC7DE}"/>
              </a:ext>
            </a:extLst>
          </p:cNvPr>
          <p:cNvSpPr>
            <a:spLocks noGrp="1"/>
          </p:cNvSpPr>
          <p:nvPr>
            <p:ph type="subTitle" idx="1"/>
          </p:nvPr>
        </p:nvSpPr>
        <p:spPr>
          <a:xfrm>
            <a:off x="477980" y="1493520"/>
            <a:ext cx="10962180" cy="5171440"/>
          </a:xfrm>
        </p:spPr>
        <p:txBody>
          <a:bodyPr>
            <a:normAutofit/>
          </a:bodyPr>
          <a:lstStyle/>
          <a:p>
            <a:pPr algn="l"/>
            <a:r>
              <a:rPr lang="en-US" sz="3800" dirty="0">
                <a:latin typeface="Georgia" panose="02040502050405020303" pitchFamily="18" charset="0"/>
              </a:rPr>
              <a:t>Sin destroys everything it touches</a:t>
            </a:r>
          </a:p>
          <a:p>
            <a:pPr marL="571500" indent="-571500" algn="l">
              <a:buClr>
                <a:srgbClr val="FF0000"/>
              </a:buClr>
              <a:buFont typeface="Georgia" panose="02040502050405020303" pitchFamily="18" charset="0"/>
              <a:buChar char="—"/>
            </a:pPr>
            <a:r>
              <a:rPr lang="en-US" sz="3200" dirty="0">
                <a:latin typeface="Georgia" panose="02040502050405020303" pitchFamily="18" charset="0"/>
              </a:rPr>
              <a:t>Genesis 1-3 Adam was given his body for his good, but when he chose sin, sin resulted in brokenness</a:t>
            </a:r>
          </a:p>
          <a:p>
            <a:pPr marL="571500" indent="-571500" algn="l">
              <a:buClr>
                <a:srgbClr val="FF0000"/>
              </a:buClr>
              <a:buFont typeface="Georgia" panose="02040502050405020303" pitchFamily="18" charset="0"/>
              <a:buChar char="—"/>
            </a:pPr>
            <a:r>
              <a:rPr lang="en-US" sz="3200" dirty="0">
                <a:latin typeface="Georgia" panose="02040502050405020303" pitchFamily="18" charset="0"/>
              </a:rPr>
              <a:t>6:12 all things are lawful, but not all things are profitable</a:t>
            </a:r>
          </a:p>
          <a:p>
            <a:pPr marL="571500" indent="-571500" algn="l">
              <a:buClr>
                <a:srgbClr val="FF0000"/>
              </a:buClr>
              <a:buFont typeface="Georgia" panose="02040502050405020303" pitchFamily="18" charset="0"/>
              <a:buChar char="—"/>
            </a:pPr>
            <a:r>
              <a:rPr lang="en-US" sz="3200" dirty="0">
                <a:latin typeface="Georgia" panose="02040502050405020303" pitchFamily="18" charset="0"/>
              </a:rPr>
              <a:t>6:18 he who commits immorality sins against his own body</a:t>
            </a:r>
          </a:p>
          <a:p>
            <a:pPr marL="571500" indent="-571500" algn="l">
              <a:buClr>
                <a:srgbClr val="FF0000"/>
              </a:buClr>
              <a:buFont typeface="Georgia" panose="02040502050405020303" pitchFamily="18" charset="0"/>
              <a:buChar char="—"/>
            </a:pPr>
            <a:r>
              <a:rPr lang="en-US" sz="3200" dirty="0">
                <a:latin typeface="Georgia" panose="02040502050405020303" pitchFamily="18" charset="0"/>
              </a:rPr>
              <a:t>6:9-10 those who practice such things will not inherit the kingdom of God</a:t>
            </a:r>
          </a:p>
          <a:p>
            <a:pPr marL="571500" indent="-571500" algn="l">
              <a:buClr>
                <a:srgbClr val="FF0000"/>
              </a:buClr>
              <a:buFont typeface="Georgia" panose="02040502050405020303" pitchFamily="18" charset="0"/>
              <a:buChar char="—"/>
            </a:pPr>
            <a:endParaRPr lang="en-US" sz="3200" dirty="0">
              <a:latin typeface="Georgia" panose="02040502050405020303" pitchFamily="18" charset="0"/>
            </a:endParaRPr>
          </a:p>
        </p:txBody>
      </p:sp>
    </p:spTree>
    <p:extLst>
      <p:ext uri="{BB962C8B-B14F-4D97-AF65-F5344CB8AC3E}">
        <p14:creationId xmlns:p14="http://schemas.microsoft.com/office/powerpoint/2010/main" val="203874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with her hands together in front of her face&#10;&#10;Description automatically generated">
            <a:extLst>
              <a:ext uri="{FF2B5EF4-FFF2-40B4-BE49-F238E27FC236}">
                <a16:creationId xmlns:a16="http://schemas.microsoft.com/office/drawing/2014/main" id="{7A1C336F-6E70-09A9-1131-8C46DC91C178}"/>
              </a:ext>
            </a:extLst>
          </p:cNvPr>
          <p:cNvPicPr>
            <a:picLocks noChangeAspect="1"/>
          </p:cNvPicPr>
          <p:nvPr/>
        </p:nvPicPr>
        <p:blipFill rotWithShape="1">
          <a:blip r:embed="rId2">
            <a:extLst>
              <a:ext uri="{28A0092B-C50C-407E-A947-70E740481C1C}">
                <a14:useLocalDpi xmlns:a14="http://schemas.microsoft.com/office/drawing/2010/main" val="0"/>
              </a:ext>
            </a:extLst>
          </a:blip>
          <a:srcRect r="36800"/>
          <a:stretch/>
        </p:blipFill>
        <p:spPr>
          <a:xfrm>
            <a:off x="3523488" y="10"/>
            <a:ext cx="8668512"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2448ECD-B1B6-046C-4EF0-2C40E4A1800F}"/>
              </a:ext>
            </a:extLst>
          </p:cNvPr>
          <p:cNvSpPr/>
          <p:nvPr/>
        </p:nvSpPr>
        <p:spPr>
          <a:xfrm>
            <a:off x="0" y="0"/>
            <a:ext cx="42164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A6C5620-7F87-914C-2DD3-5CFBBB3331E6}"/>
              </a:ext>
            </a:extLst>
          </p:cNvPr>
          <p:cNvSpPr/>
          <p:nvPr/>
        </p:nvSpPr>
        <p:spPr>
          <a:xfrm>
            <a:off x="4307840" y="0"/>
            <a:ext cx="7901432" cy="6858000"/>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331E8-26CC-1AF0-C70D-05828EF80E3C}"/>
              </a:ext>
            </a:extLst>
          </p:cNvPr>
          <p:cNvSpPr>
            <a:spLocks noGrp="1"/>
          </p:cNvSpPr>
          <p:nvPr>
            <p:ph type="ctrTitle"/>
          </p:nvPr>
        </p:nvSpPr>
        <p:spPr>
          <a:xfrm>
            <a:off x="498300" y="439611"/>
            <a:ext cx="8493299" cy="794508"/>
          </a:xfrm>
        </p:spPr>
        <p:txBody>
          <a:bodyPr anchor="ctr">
            <a:normAutofit fontScale="90000"/>
          </a:bodyPr>
          <a:lstStyle/>
          <a:p>
            <a:pPr algn="l"/>
            <a:r>
              <a:rPr lang="en-US" sz="4200" dirty="0">
                <a:latin typeface="Britannic Bold" panose="020B0903060703020204" pitchFamily="34" charset="0"/>
              </a:rPr>
              <a:t>Satan wants to destroy our balance</a:t>
            </a:r>
          </a:p>
        </p:txBody>
      </p:sp>
      <p:sp>
        <p:nvSpPr>
          <p:cNvPr id="3" name="Subtitle 2">
            <a:extLst>
              <a:ext uri="{FF2B5EF4-FFF2-40B4-BE49-F238E27FC236}">
                <a16:creationId xmlns:a16="http://schemas.microsoft.com/office/drawing/2014/main" id="{94D6397E-694C-537F-DC17-D03A362BC7DE}"/>
              </a:ext>
            </a:extLst>
          </p:cNvPr>
          <p:cNvSpPr>
            <a:spLocks noGrp="1"/>
          </p:cNvSpPr>
          <p:nvPr>
            <p:ph type="subTitle" idx="1"/>
          </p:nvPr>
        </p:nvSpPr>
        <p:spPr>
          <a:xfrm>
            <a:off x="477980" y="1493520"/>
            <a:ext cx="10962180" cy="5171440"/>
          </a:xfrm>
        </p:spPr>
        <p:txBody>
          <a:bodyPr>
            <a:normAutofit/>
          </a:bodyPr>
          <a:lstStyle/>
          <a:p>
            <a:pPr algn="l"/>
            <a:r>
              <a:rPr lang="en-US" sz="3600" dirty="0">
                <a:latin typeface="Georgia" panose="02040502050405020303" pitchFamily="18" charset="0"/>
              </a:rPr>
              <a:t>We sin when we ignore the balance of God’s purpose</a:t>
            </a:r>
          </a:p>
          <a:p>
            <a:pPr marL="457200" indent="-457200" algn="l">
              <a:buClr>
                <a:srgbClr val="FF0000"/>
              </a:buClr>
              <a:buFontTx/>
              <a:buChar char="—"/>
            </a:pPr>
            <a:r>
              <a:rPr lang="en-US" sz="3200" dirty="0">
                <a:latin typeface="Georgia" panose="02040502050405020303" pitchFamily="18" charset="0"/>
              </a:rPr>
              <a:t>Romans 7:21-25</a:t>
            </a:r>
            <a:r>
              <a:rPr lang="en-US" sz="3200" baseline="30000" dirty="0"/>
              <a:t> </a:t>
            </a:r>
            <a:r>
              <a:rPr lang="en-US" sz="3200" dirty="0"/>
              <a:t>I find then a law, that evil is present with me, the one who wills to do good. </a:t>
            </a:r>
            <a:r>
              <a:rPr lang="en-US" sz="3200" baseline="30000" dirty="0"/>
              <a:t>22 </a:t>
            </a:r>
            <a:r>
              <a:rPr lang="en-US" sz="3200" dirty="0"/>
              <a:t>For I delight in the law of God according to the inward man. </a:t>
            </a:r>
            <a:r>
              <a:rPr lang="en-US" sz="3200" baseline="30000" dirty="0"/>
              <a:t>23 </a:t>
            </a:r>
            <a:r>
              <a:rPr lang="en-US" sz="3200" dirty="0"/>
              <a:t>But I see another law in my members, warring against the law of my mind, and bringing me into captivity to the law of sin which is in my members. </a:t>
            </a:r>
            <a:r>
              <a:rPr lang="en-US" sz="3200" baseline="30000" dirty="0"/>
              <a:t>24 </a:t>
            </a:r>
            <a:r>
              <a:rPr lang="en-US" sz="3200" dirty="0"/>
              <a:t>O wretched man that I am! Who will deliver me from this body of death? </a:t>
            </a:r>
            <a:endParaRPr lang="en-US" sz="3200" dirty="0">
              <a:latin typeface="Georgia" panose="02040502050405020303" pitchFamily="18" charset="0"/>
            </a:endParaRPr>
          </a:p>
          <a:p>
            <a:pPr marL="571500" indent="-571500" algn="l">
              <a:buClr>
                <a:srgbClr val="FF0000"/>
              </a:buClr>
              <a:buFont typeface="Georgia" panose="02040502050405020303" pitchFamily="18" charset="0"/>
              <a:buChar char="—"/>
            </a:pPr>
            <a:endParaRPr lang="en-US" sz="3200" dirty="0">
              <a:latin typeface="Georgia" panose="02040502050405020303" pitchFamily="18" charset="0"/>
            </a:endParaRPr>
          </a:p>
        </p:txBody>
      </p:sp>
    </p:spTree>
    <p:extLst>
      <p:ext uri="{BB962C8B-B14F-4D97-AF65-F5344CB8AC3E}">
        <p14:creationId xmlns:p14="http://schemas.microsoft.com/office/powerpoint/2010/main" val="207754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with her hands together in front of her face&#10;&#10;Description automatically generated">
            <a:extLst>
              <a:ext uri="{FF2B5EF4-FFF2-40B4-BE49-F238E27FC236}">
                <a16:creationId xmlns:a16="http://schemas.microsoft.com/office/drawing/2014/main" id="{7A1C336F-6E70-09A9-1131-8C46DC91C178}"/>
              </a:ext>
            </a:extLst>
          </p:cNvPr>
          <p:cNvPicPr>
            <a:picLocks noChangeAspect="1"/>
          </p:cNvPicPr>
          <p:nvPr/>
        </p:nvPicPr>
        <p:blipFill rotWithShape="1">
          <a:blip r:embed="rId2">
            <a:extLst>
              <a:ext uri="{28A0092B-C50C-407E-A947-70E740481C1C}">
                <a14:useLocalDpi xmlns:a14="http://schemas.microsoft.com/office/drawing/2010/main" val="0"/>
              </a:ext>
            </a:extLst>
          </a:blip>
          <a:srcRect r="36800"/>
          <a:stretch/>
        </p:blipFill>
        <p:spPr>
          <a:xfrm>
            <a:off x="3523488" y="10"/>
            <a:ext cx="8668512"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2448ECD-B1B6-046C-4EF0-2C40E4A1800F}"/>
              </a:ext>
            </a:extLst>
          </p:cNvPr>
          <p:cNvSpPr/>
          <p:nvPr/>
        </p:nvSpPr>
        <p:spPr>
          <a:xfrm>
            <a:off x="0" y="0"/>
            <a:ext cx="42164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A6C5620-7F87-914C-2DD3-5CFBBB3331E6}"/>
              </a:ext>
            </a:extLst>
          </p:cNvPr>
          <p:cNvSpPr/>
          <p:nvPr/>
        </p:nvSpPr>
        <p:spPr>
          <a:xfrm>
            <a:off x="4290568" y="0"/>
            <a:ext cx="7901432" cy="6858000"/>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331E8-26CC-1AF0-C70D-05828EF80E3C}"/>
              </a:ext>
            </a:extLst>
          </p:cNvPr>
          <p:cNvSpPr>
            <a:spLocks noGrp="1"/>
          </p:cNvSpPr>
          <p:nvPr>
            <p:ph type="ctrTitle"/>
          </p:nvPr>
        </p:nvSpPr>
        <p:spPr>
          <a:xfrm>
            <a:off x="498300" y="439611"/>
            <a:ext cx="8493299" cy="794508"/>
          </a:xfrm>
        </p:spPr>
        <p:txBody>
          <a:bodyPr anchor="ctr">
            <a:normAutofit/>
          </a:bodyPr>
          <a:lstStyle/>
          <a:p>
            <a:pPr algn="l"/>
            <a:r>
              <a:rPr lang="en-US" sz="4200" dirty="0">
                <a:solidFill>
                  <a:srgbClr val="FF0000"/>
                </a:solidFill>
                <a:latin typeface="Britannic Bold" panose="020B0903060703020204" pitchFamily="34" charset="0"/>
              </a:rPr>
              <a:t>#3 </a:t>
            </a:r>
            <a:r>
              <a:rPr lang="en-US" sz="4200" dirty="0">
                <a:latin typeface="Britannic Bold" panose="020B0903060703020204" pitchFamily="34" charset="0"/>
              </a:rPr>
              <a:t>Jesus died to redeem us </a:t>
            </a:r>
          </a:p>
        </p:txBody>
      </p:sp>
      <p:sp>
        <p:nvSpPr>
          <p:cNvPr id="3" name="Subtitle 2">
            <a:extLst>
              <a:ext uri="{FF2B5EF4-FFF2-40B4-BE49-F238E27FC236}">
                <a16:creationId xmlns:a16="http://schemas.microsoft.com/office/drawing/2014/main" id="{94D6397E-694C-537F-DC17-D03A362BC7DE}"/>
              </a:ext>
            </a:extLst>
          </p:cNvPr>
          <p:cNvSpPr>
            <a:spLocks noGrp="1"/>
          </p:cNvSpPr>
          <p:nvPr>
            <p:ph type="subTitle" idx="1"/>
          </p:nvPr>
        </p:nvSpPr>
        <p:spPr>
          <a:xfrm>
            <a:off x="477980" y="1673720"/>
            <a:ext cx="10962180" cy="4991240"/>
          </a:xfrm>
        </p:spPr>
        <p:txBody>
          <a:bodyPr>
            <a:normAutofit/>
          </a:bodyPr>
          <a:lstStyle/>
          <a:p>
            <a:pPr marL="457200" indent="-457200" algn="l">
              <a:buClr>
                <a:srgbClr val="FF0000"/>
              </a:buClr>
              <a:buFontTx/>
              <a:buChar char="—"/>
            </a:pPr>
            <a:r>
              <a:rPr lang="en-US" sz="3600" dirty="0">
                <a:latin typeface="Georgia" panose="02040502050405020303" pitchFamily="18" charset="0"/>
              </a:rPr>
              <a:t>Romans 7:25 </a:t>
            </a:r>
            <a:r>
              <a:rPr lang="en-US" sz="3200" dirty="0"/>
              <a:t>I thank God—through Jesus Christ our Lord! So then, with the mind I myself serve the law of God, but with the flesh the law of sin.</a:t>
            </a:r>
          </a:p>
          <a:p>
            <a:pPr marL="457200" indent="-457200" algn="l">
              <a:buClr>
                <a:srgbClr val="FF0000"/>
              </a:buClr>
              <a:buFontTx/>
              <a:buChar char="—"/>
            </a:pPr>
            <a:r>
              <a:rPr lang="en-US" sz="3600" dirty="0"/>
              <a:t>1 Cor 6:9-11 </a:t>
            </a:r>
            <a:r>
              <a:rPr lang="en-US" sz="3200" dirty="0"/>
              <a:t>Do you not know that the unrighteous will not inherit the kingdom of God? Do not be deceived. Neither fornicators, nor idolaters, nor adulterers, nor homosexuals.. will inherit the kingdom of God. </a:t>
            </a:r>
            <a:r>
              <a:rPr lang="en-US" sz="3200" baseline="30000" dirty="0"/>
              <a:t>11 </a:t>
            </a:r>
            <a:r>
              <a:rPr lang="en-US" sz="3200" dirty="0"/>
              <a:t>And such were some of you. But you were washed, but you were sanctified, but you were justified in the name of the Lord Jesus and by the Spirit of our God.</a:t>
            </a:r>
          </a:p>
          <a:p>
            <a:pPr algn="l"/>
            <a:endParaRPr lang="en-US" sz="3200" dirty="0">
              <a:latin typeface="Georgia" panose="02040502050405020303" pitchFamily="18" charset="0"/>
            </a:endParaRPr>
          </a:p>
        </p:txBody>
      </p:sp>
    </p:spTree>
    <p:extLst>
      <p:ext uri="{BB962C8B-B14F-4D97-AF65-F5344CB8AC3E}">
        <p14:creationId xmlns:p14="http://schemas.microsoft.com/office/powerpoint/2010/main" val="232269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846</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Britannic Bold</vt:lpstr>
      <vt:lpstr>Calibri</vt:lpstr>
      <vt:lpstr>Calibri Light</vt:lpstr>
      <vt:lpstr>Georgia</vt:lpstr>
      <vt:lpstr>Office Theme</vt:lpstr>
      <vt:lpstr>Your Body and the Lord</vt:lpstr>
      <vt:lpstr>Principles of morality</vt:lpstr>
      <vt:lpstr>#1 God made your body</vt:lpstr>
      <vt:lpstr>Gnostic thinking</vt:lpstr>
      <vt:lpstr>Your body is made by God</vt:lpstr>
      <vt:lpstr>The body is for the Lord</vt:lpstr>
      <vt:lpstr>#2 Sin came into this world</vt:lpstr>
      <vt:lpstr>Satan wants to destroy our balance</vt:lpstr>
      <vt:lpstr>#3 Jesus died to redeem us </vt:lpstr>
      <vt:lpstr>Your is a temple for God </vt:lpstr>
      <vt:lpstr>Your Body and the Lord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2023-07-16T00:10:02Z</dcterms:created>
  <dcterms:modified xsi:type="dcterms:W3CDTF">2023-07-29T15:35:36Z</dcterms:modified>
</cp:coreProperties>
</file>