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0" r:id="rId4"/>
    <p:sldId id="271" r:id="rId5"/>
    <p:sldId id="272" r:id="rId6"/>
    <p:sldId id="276" r:id="rId7"/>
    <p:sldId id="277" r:id="rId8"/>
    <p:sldId id="278" r:id="rId9"/>
    <p:sldId id="27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6"/>
    <a:srgbClr val="1B212B"/>
    <a:srgbClr val="27303D"/>
    <a:srgbClr val="151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747-8509-0A9E-D0DE-6DA5BA9D3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1D8B3-C3C8-F4D0-F4E1-4C2312F8E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1C5E-6EEA-FD02-90CC-83F9C426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96206-5FC7-9497-2AC3-984FADE5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1CCC7-A2AF-B4D2-C5EF-B4816281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8C02-D5EC-D016-7D08-130A7E87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70A02-FC1A-0181-66D2-42E9C8DFC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7602-52D5-9770-90D2-2611DAC0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2BCE-9112-C028-8AB1-1ABCF62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7C854-F3D8-EA3C-B713-F695BA65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32DFF-E1EE-1E58-AFAC-F3BBE0297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FD121-AE7E-6D9F-F8ED-CBBF65F4F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8D79-667B-4804-B806-D0CAB2F9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F3055-C9E1-7173-BC9C-B2927D6E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F645F-689D-70EB-F6AE-9054CE97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551B-4D10-8ECF-B24A-92DF59BF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B9C3-5810-09DE-54B2-28CEA209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576D-1B7F-9A17-2B69-8D8A3D77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8E7F-B834-C39C-4B97-CE4C3E9C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D01C-8ECC-0050-9569-9ABF2B24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E0B5-A574-2658-D9E9-EFBED360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7CF45-441F-3C45-E7BC-6651BD234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7CCC-BE66-02AD-5C65-49A0213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050E-5BF0-8840-2F24-D018558C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1C86-95E0-FB86-B90A-534C23F0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D1C9-E771-7F98-C9D8-2655B802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7D53-BC95-36D5-2A7F-99F8B8BFE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8ECC0-B3B9-F486-F053-B458398AF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500AC-FDAB-F16D-8182-B310ECC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778A2-CBAC-1725-8B30-635A4D07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A481E-3E41-68ED-F9D4-801D4F7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F600-3411-7A71-360C-CDE99CA3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4F137-5317-A153-9D8B-3A517F756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B660-CE50-3765-C4C3-C3746324B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26766-3639-2DA3-957E-C551911C4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77B0D-41D4-11C8-C199-6C44DD1CE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AA958-D07A-5740-2042-5C216A8E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4FF2A-D6A8-34CB-7EDF-C6BFF8DB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3B124-ADB5-28DE-B8FF-5DB86233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E4FB-3920-A48A-6AA8-C2F69736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2CC3A-AC3B-A60E-C081-6766F4F1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8D1FD-9966-43A5-7ADF-E8727DAB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266F9-42DF-ACC2-4058-FF988197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0C513-5555-1408-C227-BE112512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17176-8627-D648-B5C5-DE8F9598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068DE-5806-AF37-94E6-21F18B2F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77C1-8A04-DB2C-D698-1AC7CBCB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9733-0498-0162-19EE-D6C89546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511D-4DB1-C2A2-A0D4-B5AC9D767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37EE-1C4E-6C72-8731-61BBCC5F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C644-3D78-F171-239B-F1168B6E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7E7C4-F540-D17B-6DB0-BDBB68E5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570F-1332-42EF-5D0D-C74C4614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E9833-C93B-BDBB-2306-F7C693116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47692-F735-B6F7-9118-3750982A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CFC41-003D-B6D7-6D38-3C7749E5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BE96-E7AD-E2E7-E1C1-B937DD81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673D3-8D6C-7D12-A006-46D34195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47D98-CABA-87C2-23C0-6461A929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0F47-A09B-080F-5D86-7869078E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C9D4F-F3A5-035C-733B-0ED01BBEC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AA64-1D41-47C6-81F8-2941F3BC125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43973-38D9-7044-9BC2-DD08DE463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EFD61-87E8-F19C-B749-469388E1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64C6-AA27-43A7-98A1-38389C57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/>
          <a:stretch/>
        </p:blipFill>
        <p:spPr>
          <a:xfrm>
            <a:off x="3049" y="-22"/>
            <a:ext cx="12191981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875" y="4794034"/>
            <a:ext cx="7315200" cy="825571"/>
          </a:xfrm>
          <a:solidFill>
            <a:schemeClr val="bg1">
              <a:alpha val="55000"/>
            </a:schemeClr>
          </a:solidFill>
        </p:spPr>
        <p:txBody>
          <a:bodyPr anchor="ctr">
            <a:normAutofit/>
          </a:bodyPr>
          <a:lstStyle/>
          <a:p>
            <a:r>
              <a:rPr lang="en-US" sz="5200" dirty="0">
                <a:latin typeface="Britannic Bold" panose="020B0903060703020204" pitchFamily="34" charset="0"/>
              </a:rPr>
              <a:t>Jesus Divine Redeemer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974" y="5607844"/>
            <a:ext cx="7315200" cy="825571"/>
          </a:xfrm>
          <a:solidFill>
            <a:schemeClr val="bg1">
              <a:alpha val="55000"/>
            </a:schemeClr>
          </a:solidFill>
        </p:spPr>
        <p:txBody>
          <a:bodyPr anchor="t">
            <a:normAutofit/>
          </a:bodyPr>
          <a:lstStyle/>
          <a:p>
            <a:r>
              <a:rPr lang="en-US" sz="4200" dirty="0">
                <a:latin typeface="Georgia" panose="02040502050405020303" pitchFamily="18" charset="0"/>
              </a:rPr>
              <a:t>Colossians 1:15-23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/>
          <a:stretch/>
        </p:blipFill>
        <p:spPr>
          <a:xfrm>
            <a:off x="3049" y="-22"/>
            <a:ext cx="12191981" cy="6857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875" y="4794034"/>
            <a:ext cx="7194805" cy="825571"/>
          </a:xfrm>
          <a:solidFill>
            <a:schemeClr val="tx1">
              <a:alpha val="55000"/>
            </a:schemeClr>
          </a:solidFill>
        </p:spPr>
        <p:txBody>
          <a:bodyPr anchor="ctr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latin typeface="Britannic Bold" panose="020B0903060703020204" pitchFamily="34" charset="0"/>
              </a:rPr>
              <a:t>Jesus Divine Redeemer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974" y="5607844"/>
            <a:ext cx="7188706" cy="825571"/>
          </a:xfrm>
          <a:solidFill>
            <a:schemeClr val="tx1">
              <a:alpha val="55000"/>
            </a:schemeClr>
          </a:solidFill>
        </p:spPr>
        <p:txBody>
          <a:bodyPr anchor="t"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Colossians 1:15-23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0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6" y="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7064319" cy="9970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Man’s sin has disabled him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00" y="1900604"/>
            <a:ext cx="11007776" cy="4180459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Separated from God 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Alienated by guilt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Spiritual death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Captive to sin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0B95F-2DA2-6BE9-8270-63772EA93CDE}"/>
              </a:ext>
            </a:extLst>
          </p:cNvPr>
          <p:cNvSpPr txBox="1"/>
          <p:nvPr/>
        </p:nvSpPr>
        <p:spPr>
          <a:xfrm>
            <a:off x="5451084" y="1982450"/>
            <a:ext cx="6779261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Romans 7:13-25 </a:t>
            </a:r>
            <a:r>
              <a:rPr lang="en-US" sz="2600" dirty="0"/>
              <a:t>I find then a law, that evil is present with me, the one who wills to do good. </a:t>
            </a:r>
            <a:r>
              <a:rPr lang="en-US" sz="2600" baseline="30000" dirty="0"/>
              <a:t>22 </a:t>
            </a:r>
            <a:r>
              <a:rPr lang="en-US" sz="2600" dirty="0"/>
              <a:t>For I delight in the law of God according to the inward man. </a:t>
            </a:r>
            <a:r>
              <a:rPr lang="en-US" sz="2600" baseline="30000" dirty="0"/>
              <a:t>23 </a:t>
            </a:r>
            <a:r>
              <a:rPr lang="en-US" sz="2600" dirty="0"/>
              <a:t>But I see another law in my members, warring against the law of my mind, and bringing me into captivity to the law of sin which is in my members</a:t>
            </a:r>
            <a:endParaRPr lang="en-US" sz="26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ED20A-D83A-4BCE-0BEA-56DCFE73572F}"/>
              </a:ext>
            </a:extLst>
          </p:cNvPr>
          <p:cNvSpPr txBox="1"/>
          <p:nvPr/>
        </p:nvSpPr>
        <p:spPr>
          <a:xfrm>
            <a:off x="2541436" y="5076923"/>
            <a:ext cx="740545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Only God can redeem him and empower to live a righteous life </a:t>
            </a:r>
          </a:p>
        </p:txBody>
      </p:sp>
    </p:spTree>
    <p:extLst>
      <p:ext uri="{BB962C8B-B14F-4D97-AF65-F5344CB8AC3E}">
        <p14:creationId xmlns:p14="http://schemas.microsoft.com/office/powerpoint/2010/main" val="20298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0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6" y="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6522259" cy="9970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Joni </a:t>
            </a:r>
            <a:r>
              <a:rPr lang="en-US" sz="4800" dirty="0" err="1">
                <a:latin typeface="Britannic Bold" panose="020B0903060703020204" pitchFamily="34" charset="0"/>
              </a:rPr>
              <a:t>Eareckson</a:t>
            </a:r>
            <a:r>
              <a:rPr lang="en-US" sz="4800" dirty="0">
                <a:latin typeface="Britannic Bold" panose="020B0903060703020204" pitchFamily="34" charset="0"/>
              </a:rPr>
              <a:t> Tada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225040"/>
            <a:ext cx="11007776" cy="3856023"/>
          </a:xfrm>
        </p:spPr>
        <p:txBody>
          <a:bodyPr>
            <a:normAutofit/>
          </a:bodyPr>
          <a:lstStyle/>
          <a:p>
            <a:pPr algn="l"/>
            <a:endParaRPr lang="en-US" sz="3800" dirty="0">
              <a:latin typeface="Georgia" panose="02040502050405020303" pitchFamily="18" charset="0"/>
            </a:endParaRPr>
          </a:p>
        </p:txBody>
      </p:sp>
      <p:pic>
        <p:nvPicPr>
          <p:cNvPr id="7" name="Picture 6" descr="A person in a wheelchair&#10;&#10;Description automatically generated">
            <a:extLst>
              <a:ext uri="{FF2B5EF4-FFF2-40B4-BE49-F238E27FC236}">
                <a16:creationId xmlns:a16="http://schemas.microsoft.com/office/drawing/2014/main" id="{2172249E-CCCE-CFC0-8ED5-823CFFFE6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" y="1809813"/>
            <a:ext cx="3881737" cy="4596384"/>
          </a:xfrm>
          <a:prstGeom prst="rect">
            <a:avLst/>
          </a:prstGeom>
        </p:spPr>
      </p:pic>
      <p:pic>
        <p:nvPicPr>
          <p:cNvPr id="10" name="Picture 9" descr="A person and person smiling&#10;&#10;Description automatically generated">
            <a:extLst>
              <a:ext uri="{FF2B5EF4-FFF2-40B4-BE49-F238E27FC236}">
                <a16:creationId xmlns:a16="http://schemas.microsoft.com/office/drawing/2014/main" id="{3FFEAB3A-9A3E-D0CC-158B-E12770D3E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40" y="1864037"/>
            <a:ext cx="3145719" cy="1935827"/>
          </a:xfrm>
          <a:prstGeom prst="rect">
            <a:avLst/>
          </a:prstGeom>
        </p:spPr>
      </p:pic>
      <p:pic>
        <p:nvPicPr>
          <p:cNvPr id="14" name="Picture 13" descr="A person with blonde hair&#10;&#10;Description automatically generated">
            <a:extLst>
              <a:ext uri="{FF2B5EF4-FFF2-40B4-BE49-F238E27FC236}">
                <a16:creationId xmlns:a16="http://schemas.microsoft.com/office/drawing/2014/main" id="{91FBAF1A-CC89-8AFB-AC99-D5D667BB2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80" y="1651277"/>
            <a:ext cx="4895969" cy="2776573"/>
          </a:xfrm>
          <a:prstGeom prst="rect">
            <a:avLst/>
          </a:prstGeom>
        </p:spPr>
      </p:pic>
      <p:pic>
        <p:nvPicPr>
          <p:cNvPr id="12" name="Picture 11" descr="A person holding a paint brush in her mouth&#10;&#10;Description automatically generated">
            <a:extLst>
              <a:ext uri="{FF2B5EF4-FFF2-40B4-BE49-F238E27FC236}">
                <a16:creationId xmlns:a16="http://schemas.microsoft.com/office/drawing/2014/main" id="{4835853F-BA08-1D98-775B-3A1DA7137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96" y="3854087"/>
            <a:ext cx="3881737" cy="2583119"/>
          </a:xfrm>
          <a:prstGeom prst="rect">
            <a:avLst/>
          </a:prstGeom>
        </p:spPr>
      </p:pic>
      <p:pic>
        <p:nvPicPr>
          <p:cNvPr id="16" name="Picture 15" descr="A person with blonde hair speaking into a microphone&#10;&#10;Description automatically generated">
            <a:extLst>
              <a:ext uri="{FF2B5EF4-FFF2-40B4-BE49-F238E27FC236}">
                <a16:creationId xmlns:a16="http://schemas.microsoft.com/office/drawing/2014/main" id="{440C52BA-E593-4363-7999-615ED0351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19" y="4169748"/>
            <a:ext cx="4184355" cy="23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-81688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319844" y="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6522259" cy="9970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Jesus our Creator-God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1958983"/>
            <a:ext cx="11007776" cy="3856023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John 1:1-18</a:t>
            </a:r>
          </a:p>
          <a:p>
            <a:pPr lvl="1" algn="l">
              <a:buClr>
                <a:srgbClr val="FF0000"/>
              </a:buClr>
            </a:pPr>
            <a:endParaRPr lang="en-US" sz="34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70A98-555D-778A-65DB-EF41FA96F3AC}"/>
              </a:ext>
            </a:extLst>
          </p:cNvPr>
          <p:cNvSpPr txBox="1"/>
          <p:nvPr/>
        </p:nvSpPr>
        <p:spPr>
          <a:xfrm>
            <a:off x="1106683" y="2549819"/>
            <a:ext cx="286004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In the beginning was the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90D20-6EF1-E1A2-AE5E-B0D93B402720}"/>
              </a:ext>
            </a:extLst>
          </p:cNvPr>
          <p:cNvSpPr txBox="1"/>
          <p:nvPr/>
        </p:nvSpPr>
        <p:spPr>
          <a:xfrm>
            <a:off x="4111805" y="2599175"/>
            <a:ext cx="28600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The Word was with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0F2F5-139D-140E-C95D-206FEE0E6DEE}"/>
              </a:ext>
            </a:extLst>
          </p:cNvPr>
          <p:cNvSpPr txBox="1"/>
          <p:nvPr/>
        </p:nvSpPr>
        <p:spPr>
          <a:xfrm>
            <a:off x="7831437" y="2549819"/>
            <a:ext cx="245586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/>
              <a:t>The Word was God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483ADB-A25B-04EB-490D-07ED980F7F04}"/>
              </a:ext>
            </a:extLst>
          </p:cNvPr>
          <p:cNvCxnSpPr>
            <a:cxnSpLocks/>
          </p:cNvCxnSpPr>
          <p:nvPr/>
        </p:nvCxnSpPr>
        <p:spPr>
          <a:xfrm>
            <a:off x="3583734" y="3122246"/>
            <a:ext cx="87493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DA24CD-258E-2AC3-8C4D-7353ED2E89C0}"/>
              </a:ext>
            </a:extLst>
          </p:cNvPr>
          <p:cNvCxnSpPr>
            <a:cxnSpLocks/>
          </p:cNvCxnSpPr>
          <p:nvPr/>
        </p:nvCxnSpPr>
        <p:spPr>
          <a:xfrm>
            <a:off x="6570085" y="3195320"/>
            <a:ext cx="10803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746655-07FF-A86A-29C3-BB2527256794}"/>
              </a:ext>
            </a:extLst>
          </p:cNvPr>
          <p:cNvSpPr txBox="1"/>
          <p:nvPr/>
        </p:nvSpPr>
        <p:spPr>
          <a:xfrm>
            <a:off x="1377399" y="3506240"/>
            <a:ext cx="187537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The Word was God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2A18E7-8BD9-8A4B-DAFB-48B373F79C48}"/>
              </a:ext>
            </a:extLst>
          </p:cNvPr>
          <p:cNvSpPr txBox="1"/>
          <p:nvPr/>
        </p:nvSpPr>
        <p:spPr>
          <a:xfrm>
            <a:off x="4561472" y="3522812"/>
            <a:ext cx="187537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Jesus was the Word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1285B5-C801-31A0-6017-1779424D69C1}"/>
              </a:ext>
            </a:extLst>
          </p:cNvPr>
          <p:cNvSpPr txBox="1"/>
          <p:nvPr/>
        </p:nvSpPr>
        <p:spPr>
          <a:xfrm>
            <a:off x="7809791" y="3707646"/>
            <a:ext cx="245586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/>
              <a:t>Jesus is God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709C07-3B16-D0F5-DD28-B69FAC108F90}"/>
              </a:ext>
            </a:extLst>
          </p:cNvPr>
          <p:cNvCxnSpPr>
            <a:cxnSpLocks/>
          </p:cNvCxnSpPr>
          <p:nvPr/>
        </p:nvCxnSpPr>
        <p:spPr>
          <a:xfrm>
            <a:off x="3239751" y="3912601"/>
            <a:ext cx="1161447" cy="50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B601F1-4FC3-F6C8-956A-1F3F7BA40629}"/>
              </a:ext>
            </a:extLst>
          </p:cNvPr>
          <p:cNvCxnSpPr>
            <a:cxnSpLocks/>
          </p:cNvCxnSpPr>
          <p:nvPr/>
        </p:nvCxnSpPr>
        <p:spPr>
          <a:xfrm>
            <a:off x="6533972" y="3912601"/>
            <a:ext cx="108033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6C10062-9DDD-B778-5016-0C7362A75EC0}"/>
              </a:ext>
            </a:extLst>
          </p:cNvPr>
          <p:cNvSpPr txBox="1"/>
          <p:nvPr/>
        </p:nvSpPr>
        <p:spPr>
          <a:xfrm>
            <a:off x="335947" y="5026288"/>
            <a:ext cx="2481298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John 20:28-29 </a:t>
            </a:r>
            <a:r>
              <a:rPr lang="en-US" sz="2400" dirty="0"/>
              <a:t>Thomas: My Lord and My God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97867C-ECEE-46D5-58AD-38126A840000}"/>
              </a:ext>
            </a:extLst>
          </p:cNvPr>
          <p:cNvSpPr txBox="1"/>
          <p:nvPr/>
        </p:nvSpPr>
        <p:spPr>
          <a:xfrm>
            <a:off x="3109639" y="5026288"/>
            <a:ext cx="2481298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Philippians 2:5-6</a:t>
            </a:r>
          </a:p>
          <a:p>
            <a:pPr algn="ctr"/>
            <a:r>
              <a:rPr lang="en-US" sz="2400" dirty="0"/>
              <a:t>In the form of God</a:t>
            </a:r>
          </a:p>
          <a:p>
            <a:pPr algn="ctr"/>
            <a:r>
              <a:rPr lang="en-US" sz="2400" dirty="0"/>
              <a:t>Equality with God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9E19F-546D-C89F-D663-C1FD6291983F}"/>
              </a:ext>
            </a:extLst>
          </p:cNvPr>
          <p:cNvSpPr txBox="1"/>
          <p:nvPr/>
        </p:nvSpPr>
        <p:spPr>
          <a:xfrm>
            <a:off x="5880019" y="5026288"/>
            <a:ext cx="2641041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Hebrews 1:8</a:t>
            </a:r>
          </a:p>
          <a:p>
            <a:pPr algn="ctr"/>
            <a:r>
              <a:rPr lang="en-US" sz="2400" dirty="0"/>
              <a:t>Of the Son he says</a:t>
            </a:r>
          </a:p>
          <a:p>
            <a:pPr algn="ctr"/>
            <a:r>
              <a:rPr lang="en-US" sz="2400" dirty="0"/>
              <a:t>Your throne O God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D51F82-16BA-A2BB-0970-61E30222A5A5}"/>
              </a:ext>
            </a:extLst>
          </p:cNvPr>
          <p:cNvSpPr txBox="1"/>
          <p:nvPr/>
        </p:nvSpPr>
        <p:spPr>
          <a:xfrm>
            <a:off x="8729812" y="5043028"/>
            <a:ext cx="2836756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Titus 2:13</a:t>
            </a:r>
          </a:p>
          <a:p>
            <a:pPr algn="ctr"/>
            <a:r>
              <a:rPr lang="en-US" sz="2400" dirty="0"/>
              <a:t>Hope/appearing of God and Savior Jesus</a:t>
            </a:r>
          </a:p>
        </p:txBody>
      </p:sp>
    </p:spTree>
    <p:extLst>
      <p:ext uri="{BB962C8B-B14F-4D97-AF65-F5344CB8AC3E}">
        <p14:creationId xmlns:p14="http://schemas.microsoft.com/office/powerpoint/2010/main" val="415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0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6" y="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6522259" cy="9970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Colossians 1:15-23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01" y="1622691"/>
            <a:ext cx="11007776" cy="4517309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1:15 </a:t>
            </a:r>
            <a:r>
              <a:rPr lang="en-US" sz="3400" dirty="0">
                <a:latin typeface="Georgia" panose="02040502050405020303" pitchFamily="18" charset="0"/>
              </a:rPr>
              <a:t>image of the invisible God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1:16-17 </a:t>
            </a:r>
            <a:r>
              <a:rPr lang="en-US" sz="3400" dirty="0">
                <a:latin typeface="Georgia" panose="02040502050405020303" pitchFamily="18" charset="0"/>
              </a:rPr>
              <a:t>by him all things were created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1:18 </a:t>
            </a:r>
            <a:r>
              <a:rPr lang="en-US" sz="3400" dirty="0">
                <a:latin typeface="Georgia" panose="02040502050405020303" pitchFamily="18" charset="0"/>
              </a:rPr>
              <a:t>head of the body, the church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1:19 </a:t>
            </a:r>
            <a:r>
              <a:rPr lang="en-US" sz="3400" dirty="0">
                <a:latin typeface="Georgia" panose="02040502050405020303" pitchFamily="18" charset="0"/>
              </a:rPr>
              <a:t>the fulness of God (deity) 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1:20-23 </a:t>
            </a:r>
            <a:r>
              <a:rPr lang="en-US" sz="3400" dirty="0">
                <a:latin typeface="Georgia" panose="02040502050405020303" pitchFamily="18" charset="0"/>
              </a:rPr>
              <a:t>reconciled through his blood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A8181-BEAF-F838-8D81-DF594EA50A33}"/>
              </a:ext>
            </a:extLst>
          </p:cNvPr>
          <p:cNvSpPr txBox="1"/>
          <p:nvPr/>
        </p:nvSpPr>
        <p:spPr>
          <a:xfrm>
            <a:off x="829207" y="4888087"/>
            <a:ext cx="989300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Georgia" panose="02040502050405020303" pitchFamily="18" charset="0"/>
              </a:rPr>
              <a:t>Colossians 2:9-10 </a:t>
            </a:r>
            <a:r>
              <a:rPr lang="en-US" sz="3000" dirty="0"/>
              <a:t>For in Him dwells all the fullness of the Godhead bodily; </a:t>
            </a:r>
            <a:r>
              <a:rPr lang="en-US" sz="3000" baseline="30000" dirty="0"/>
              <a:t>10 </a:t>
            </a:r>
            <a:r>
              <a:rPr lang="en-US" sz="3000" dirty="0"/>
              <a:t>and you are complete in Him, who is the head of all principality and power.</a:t>
            </a:r>
          </a:p>
        </p:txBody>
      </p:sp>
    </p:spTree>
    <p:extLst>
      <p:ext uri="{BB962C8B-B14F-4D97-AF65-F5344CB8AC3E}">
        <p14:creationId xmlns:p14="http://schemas.microsoft.com/office/powerpoint/2010/main" val="18970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-30052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6" y="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6522259" cy="997008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Jesus became 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01" y="1622691"/>
            <a:ext cx="11007776" cy="4517309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Matt 1:22-23 virgin shall bring forth son, call his name Immanuel (God with us)</a:t>
            </a:r>
            <a:endParaRPr lang="en-US" sz="3400" dirty="0">
              <a:latin typeface="Georgia" panose="02040502050405020303" pitchFamily="18" charset="0"/>
            </a:endParaRPr>
          </a:p>
          <a:p>
            <a:pPr algn="l">
              <a:buClr>
                <a:srgbClr val="FF0000"/>
              </a:buClr>
            </a:pP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ED8AE-EC7A-16F6-D54A-590F675B1002}"/>
              </a:ext>
            </a:extLst>
          </p:cNvPr>
          <p:cNvSpPr txBox="1"/>
          <p:nvPr/>
        </p:nvSpPr>
        <p:spPr>
          <a:xfrm>
            <a:off x="1376680" y="2813258"/>
            <a:ext cx="28600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Jesus</a:t>
            </a: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(Immanuel)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82F6A-1B19-B544-7CB3-CAC7EE99372A}"/>
              </a:ext>
            </a:extLst>
          </p:cNvPr>
          <p:cNvSpPr txBox="1"/>
          <p:nvPr/>
        </p:nvSpPr>
        <p:spPr>
          <a:xfrm>
            <a:off x="4136620" y="2751702"/>
            <a:ext cx="28600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God </a:t>
            </a: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56B3B-7A9E-0187-802D-690F18517709}"/>
              </a:ext>
            </a:extLst>
          </p:cNvPr>
          <p:cNvSpPr txBox="1"/>
          <p:nvPr/>
        </p:nvSpPr>
        <p:spPr>
          <a:xfrm>
            <a:off x="6924747" y="2813258"/>
            <a:ext cx="28600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Deity</a:t>
            </a:r>
          </a:p>
          <a:p>
            <a:pPr algn="ctr"/>
            <a:r>
              <a:rPr lang="en-US" sz="3200" dirty="0">
                <a:latin typeface="Georgia" panose="02040502050405020303" pitchFamily="18" charset="0"/>
              </a:rPr>
              <a:t>with humanity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DFA8F-DE5A-32E0-CC4A-6F50A31520B2}"/>
              </a:ext>
            </a:extLst>
          </p:cNvPr>
          <p:cNvCxnSpPr>
            <a:cxnSpLocks/>
          </p:cNvCxnSpPr>
          <p:nvPr/>
        </p:nvCxnSpPr>
        <p:spPr>
          <a:xfrm>
            <a:off x="3827438" y="3254326"/>
            <a:ext cx="87493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3E6181-412D-BECF-A403-B14057C3E0C7}"/>
              </a:ext>
            </a:extLst>
          </p:cNvPr>
          <p:cNvCxnSpPr>
            <a:cxnSpLocks/>
          </p:cNvCxnSpPr>
          <p:nvPr/>
        </p:nvCxnSpPr>
        <p:spPr>
          <a:xfrm>
            <a:off x="6286158" y="3254326"/>
            <a:ext cx="87493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D9E546-6554-04CB-DAF7-2473AD608C82}"/>
              </a:ext>
            </a:extLst>
          </p:cNvPr>
          <p:cNvSpPr txBox="1"/>
          <p:nvPr/>
        </p:nvSpPr>
        <p:spPr>
          <a:xfrm>
            <a:off x="1843678" y="4203498"/>
            <a:ext cx="3832690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Isaiah 7:14, 9:6-7</a:t>
            </a:r>
          </a:p>
          <a:p>
            <a:pPr algn="ctr"/>
            <a:r>
              <a:rPr lang="en-US" sz="2400" dirty="0"/>
              <a:t>A child is born, a son is given</a:t>
            </a:r>
          </a:p>
          <a:p>
            <a:pPr algn="ctr"/>
            <a:r>
              <a:rPr lang="en-US" sz="2400" dirty="0"/>
              <a:t>Wonderful Counselor, Mighty God, Everlasting Father, Prince of Peace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F72E9-83FF-CF77-79DB-03CC7F7F6BDD}"/>
              </a:ext>
            </a:extLst>
          </p:cNvPr>
          <p:cNvSpPr txBox="1"/>
          <p:nvPr/>
        </p:nvSpPr>
        <p:spPr>
          <a:xfrm>
            <a:off x="6393690" y="4201008"/>
            <a:ext cx="2481298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John 1:14         </a:t>
            </a:r>
            <a:r>
              <a:rPr lang="en-US" sz="2400" dirty="0"/>
              <a:t>The Word became flesh, dwelt among us, we beheld his glory</a:t>
            </a:r>
          </a:p>
        </p:txBody>
      </p:sp>
    </p:spTree>
    <p:extLst>
      <p:ext uri="{BB962C8B-B14F-4D97-AF65-F5344CB8AC3E}">
        <p14:creationId xmlns:p14="http://schemas.microsoft.com/office/powerpoint/2010/main" val="24471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-30052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7" y="-1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01" y="451803"/>
            <a:ext cx="6522259" cy="9970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Jesus our Present Helper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252" y="1476597"/>
            <a:ext cx="11118159" cy="3414152"/>
          </a:xfrm>
          <a:solidFill>
            <a:schemeClr val="bg1">
              <a:alpha val="87000"/>
            </a:schemeClr>
          </a:solidFill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Colossians 1:18 </a:t>
            </a:r>
            <a:r>
              <a:rPr lang="en-US" sz="3000" dirty="0"/>
              <a:t>he is head of the body, the church, firstborn from the dead, that in all things he might have the preeminence</a:t>
            </a:r>
          </a:p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Col 1:21-23 </a:t>
            </a:r>
            <a:r>
              <a:rPr lang="en-US" sz="2800" dirty="0"/>
              <a:t>And you, who once were alienated and enemies in your mind by wicked works, yet now He has reconciled </a:t>
            </a:r>
            <a:r>
              <a:rPr lang="en-US" sz="2800" baseline="30000" dirty="0"/>
              <a:t>22 </a:t>
            </a:r>
            <a:r>
              <a:rPr lang="en-US" sz="2800" dirty="0"/>
              <a:t>in the body of His flesh through death, to present you holy, and blameless, and above reproach in His sight— </a:t>
            </a:r>
            <a:r>
              <a:rPr lang="en-US" sz="2800" baseline="30000" dirty="0"/>
              <a:t>23 </a:t>
            </a:r>
            <a:r>
              <a:rPr lang="en-US" sz="2800" dirty="0"/>
              <a:t>if indeed you continue in the faith, grounded and steadfast, and are not moved away from the hope of the gospel</a:t>
            </a:r>
            <a:endParaRPr lang="en-US" sz="2800" dirty="0">
              <a:latin typeface="Georgia" panose="02040502050405020303" pitchFamily="18" charset="0"/>
            </a:endParaRPr>
          </a:p>
          <a:p>
            <a:pPr algn="l">
              <a:buClr>
                <a:srgbClr val="FF0000"/>
              </a:buClr>
            </a:pP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F97C8-CDFA-8B66-E1A6-5A149F2480A0}"/>
              </a:ext>
            </a:extLst>
          </p:cNvPr>
          <p:cNvSpPr txBox="1"/>
          <p:nvPr/>
        </p:nvSpPr>
        <p:spPr>
          <a:xfrm>
            <a:off x="289156" y="4756477"/>
            <a:ext cx="383269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Romans 8:35-39</a:t>
            </a:r>
          </a:p>
          <a:p>
            <a:pPr algn="ctr"/>
            <a:r>
              <a:rPr lang="en-US" sz="2400" dirty="0"/>
              <a:t>Nothing shall be able to separate us from the love of God in Christ Jesus our Lord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744F5-A3B0-DB31-4E54-7B467EE04873}"/>
              </a:ext>
            </a:extLst>
          </p:cNvPr>
          <p:cNvSpPr txBox="1"/>
          <p:nvPr/>
        </p:nvSpPr>
        <p:spPr>
          <a:xfrm>
            <a:off x="4252701" y="4766898"/>
            <a:ext cx="383269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2 Timothy 1:12</a:t>
            </a:r>
          </a:p>
          <a:p>
            <a:pPr algn="ctr"/>
            <a:r>
              <a:rPr lang="en-US" sz="2400" dirty="0"/>
              <a:t>I know whom I have believed He is able to keep what I have committed to Him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8C1D0-FEB4-4C63-132A-064E47A60636}"/>
              </a:ext>
            </a:extLst>
          </p:cNvPr>
          <p:cNvSpPr txBox="1"/>
          <p:nvPr/>
        </p:nvSpPr>
        <p:spPr>
          <a:xfrm>
            <a:off x="8199208" y="4748216"/>
            <a:ext cx="383269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1 John 5:18</a:t>
            </a:r>
          </a:p>
          <a:p>
            <a:pPr algn="ctr"/>
            <a:r>
              <a:rPr lang="en-US" sz="2400" dirty="0"/>
              <a:t>He who is born of God keeps himself and the wicked one does not touch him</a:t>
            </a:r>
          </a:p>
        </p:txBody>
      </p:sp>
    </p:spTree>
    <p:extLst>
      <p:ext uri="{BB962C8B-B14F-4D97-AF65-F5344CB8AC3E}">
        <p14:creationId xmlns:p14="http://schemas.microsoft.com/office/powerpoint/2010/main" val="8506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in a field&#10;&#10;Description automatically generated">
            <a:extLst>
              <a:ext uri="{FF2B5EF4-FFF2-40B4-BE49-F238E27FC236}">
                <a16:creationId xmlns:a16="http://schemas.microsoft.com/office/drawing/2014/main" id="{0538F67F-C818-1F21-EE42-EB398109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247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A03E3-2095-8A8C-5707-44C126161CAD}"/>
              </a:ext>
            </a:extLst>
          </p:cNvPr>
          <p:cNvSpPr/>
          <p:nvPr/>
        </p:nvSpPr>
        <p:spPr>
          <a:xfrm>
            <a:off x="-30052" y="0"/>
            <a:ext cx="423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79785-EF84-05E9-30A3-250B8CCF6BB5}"/>
              </a:ext>
            </a:extLst>
          </p:cNvPr>
          <p:cNvSpPr/>
          <p:nvPr/>
        </p:nvSpPr>
        <p:spPr>
          <a:xfrm>
            <a:off x="4264907" y="-10"/>
            <a:ext cx="7927093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041FB-7BF4-33EA-804C-47B2FF400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68" y="528180"/>
            <a:ext cx="6522259" cy="99700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latin typeface="Britannic Bold" panose="020B0903060703020204" pitchFamily="34" charset="0"/>
              </a:rPr>
              <a:t>Christ has power to save us and keep us saved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0E813-5E36-1A18-33A4-8536E1FB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75" y="1986014"/>
            <a:ext cx="11118159" cy="3414152"/>
          </a:xfrm>
          <a:solidFill>
            <a:schemeClr val="bg1">
              <a:alpha val="87000"/>
            </a:schemeClr>
          </a:solidFill>
        </p:spPr>
        <p:txBody>
          <a:bodyPr>
            <a:normAutofit/>
          </a:bodyPr>
          <a:lstStyle/>
          <a:p>
            <a:pPr marL="571500" indent="-571500" algn="l">
              <a:buClr>
                <a:srgbClr val="FF0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latin typeface="Georgia" panose="02040502050405020303" pitchFamily="18" charset="0"/>
              </a:rPr>
              <a:t>Ephesians 3:20-21 </a:t>
            </a:r>
            <a:r>
              <a:rPr lang="en-US" sz="3200" dirty="0"/>
              <a:t>Now to Him who is able to do exceedingly abundantly above all that we ask or think, according to the power that works in us, </a:t>
            </a:r>
            <a:r>
              <a:rPr lang="en-US" sz="3200" baseline="30000" dirty="0"/>
              <a:t>21 </a:t>
            </a:r>
            <a:r>
              <a:rPr lang="en-US" sz="3200" dirty="0"/>
              <a:t>to Him </a:t>
            </a:r>
            <a:r>
              <a:rPr lang="en-US" sz="3200" i="1" dirty="0"/>
              <a:t>be</a:t>
            </a:r>
            <a:r>
              <a:rPr lang="en-US" sz="3200" dirty="0"/>
              <a:t> glory in the church by Christ Jesus to all generations, forever and ever. Amen.</a:t>
            </a:r>
            <a:endParaRPr lang="en-US" sz="3200" dirty="0">
              <a:latin typeface="Georgia" panose="02040502050405020303" pitchFamily="18" charset="0"/>
            </a:endParaRPr>
          </a:p>
          <a:p>
            <a:pPr algn="l">
              <a:buClr>
                <a:srgbClr val="FF0000"/>
              </a:buClr>
            </a:pPr>
            <a:endParaRPr lang="en-US" sz="3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's feet on a wooden surface&#10;&#10;Description automatically generated">
            <a:extLst>
              <a:ext uri="{FF2B5EF4-FFF2-40B4-BE49-F238E27FC236}">
                <a16:creationId xmlns:a16="http://schemas.microsoft.com/office/drawing/2014/main" id="{C3B5FD87-82F7-C87D-97B8-1EE1BBF4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5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541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Georgia</vt:lpstr>
      <vt:lpstr>Office Theme</vt:lpstr>
      <vt:lpstr>Jesus Divine Redeemer</vt:lpstr>
      <vt:lpstr>Man’s sin has disabled him</vt:lpstr>
      <vt:lpstr>Joni Eareckson Tada</vt:lpstr>
      <vt:lpstr>Jesus our Creator-God</vt:lpstr>
      <vt:lpstr>Colossians 1:15-23 </vt:lpstr>
      <vt:lpstr>Jesus became man</vt:lpstr>
      <vt:lpstr>Jesus our Present Helper</vt:lpstr>
      <vt:lpstr>Christ has power to save us and keep us saved </vt:lpstr>
      <vt:lpstr>PowerPoint Presentation</vt:lpstr>
      <vt:lpstr>Jesus Divine Redeemer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2023-12-03T04:39:12Z</dcterms:created>
  <dcterms:modified xsi:type="dcterms:W3CDTF">2023-12-30T00:52:05Z</dcterms:modified>
</cp:coreProperties>
</file>