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74" r:id="rId4"/>
    <p:sldId id="266" r:id="rId5"/>
    <p:sldId id="267" r:id="rId6"/>
    <p:sldId id="275" r:id="rId7"/>
    <p:sldId id="276" r:id="rId8"/>
    <p:sldId id="278" r:id="rId9"/>
    <p:sldId id="279" r:id="rId10"/>
    <p:sldId id="280" r:id="rId11"/>
    <p:sldId id="281" r:id="rId12"/>
    <p:sldId id="283" r:id="rId13"/>
    <p:sldId id="282" r:id="rId14"/>
    <p:sldId id="268" r:id="rId15"/>
    <p:sldId id="284"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02834"/>
    <a:srgbClr val="252E3B"/>
    <a:srgbClr val="2E394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30199" autoAdjust="0"/>
    <p:restoredTop sz="94660"/>
  </p:normalViewPr>
  <p:slideViewPr>
    <p:cSldViewPr snapToGrid="0">
      <p:cViewPr varScale="1">
        <p:scale>
          <a:sx n="63" d="100"/>
          <a:sy n="63" d="100"/>
        </p:scale>
        <p:origin x="220" y="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474F38-6716-7B3D-82AA-1B94B35ED94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DAE40E0-A378-910B-82C8-7D34E91FAFC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405FC90-B1B3-FB25-6523-E768FD1B04A2}"/>
              </a:ext>
            </a:extLst>
          </p:cNvPr>
          <p:cNvSpPr>
            <a:spLocks noGrp="1"/>
          </p:cNvSpPr>
          <p:nvPr>
            <p:ph type="dt" sz="half" idx="10"/>
          </p:nvPr>
        </p:nvSpPr>
        <p:spPr/>
        <p:txBody>
          <a:bodyPr/>
          <a:lstStyle/>
          <a:p>
            <a:fld id="{21F4C6C0-E120-4A1A-887A-578FC61315B4}" type="datetimeFigureOut">
              <a:rPr lang="en-US" smtClean="0"/>
              <a:t>12/29/2023</a:t>
            </a:fld>
            <a:endParaRPr lang="en-US"/>
          </a:p>
        </p:txBody>
      </p:sp>
      <p:sp>
        <p:nvSpPr>
          <p:cNvPr id="5" name="Footer Placeholder 4">
            <a:extLst>
              <a:ext uri="{FF2B5EF4-FFF2-40B4-BE49-F238E27FC236}">
                <a16:creationId xmlns:a16="http://schemas.microsoft.com/office/drawing/2014/main" id="{6C59E4AF-2B32-941D-D2BD-3D42463FE09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95DCCB1-497F-6774-2F86-0685404AE0E0}"/>
              </a:ext>
            </a:extLst>
          </p:cNvPr>
          <p:cNvSpPr>
            <a:spLocks noGrp="1"/>
          </p:cNvSpPr>
          <p:nvPr>
            <p:ph type="sldNum" sz="quarter" idx="12"/>
          </p:nvPr>
        </p:nvSpPr>
        <p:spPr/>
        <p:txBody>
          <a:bodyPr/>
          <a:lstStyle/>
          <a:p>
            <a:fld id="{DA84E4BA-252D-4DAF-B383-C7ED84C51941}" type="slidenum">
              <a:rPr lang="en-US" smtClean="0"/>
              <a:t>‹#›</a:t>
            </a:fld>
            <a:endParaRPr lang="en-US"/>
          </a:p>
        </p:txBody>
      </p:sp>
    </p:spTree>
    <p:extLst>
      <p:ext uri="{BB962C8B-B14F-4D97-AF65-F5344CB8AC3E}">
        <p14:creationId xmlns:p14="http://schemas.microsoft.com/office/powerpoint/2010/main" val="2396721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1657E0-71F5-0821-8312-A16482C7130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2D7F38F-7652-13E0-79BB-85FB1E054F0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91B0C27-EFB4-8305-4EAD-0C69BEA19ADC}"/>
              </a:ext>
            </a:extLst>
          </p:cNvPr>
          <p:cNvSpPr>
            <a:spLocks noGrp="1"/>
          </p:cNvSpPr>
          <p:nvPr>
            <p:ph type="dt" sz="half" idx="10"/>
          </p:nvPr>
        </p:nvSpPr>
        <p:spPr/>
        <p:txBody>
          <a:bodyPr/>
          <a:lstStyle/>
          <a:p>
            <a:fld id="{21F4C6C0-E120-4A1A-887A-578FC61315B4}" type="datetimeFigureOut">
              <a:rPr lang="en-US" smtClean="0"/>
              <a:t>12/29/2023</a:t>
            </a:fld>
            <a:endParaRPr lang="en-US"/>
          </a:p>
        </p:txBody>
      </p:sp>
      <p:sp>
        <p:nvSpPr>
          <p:cNvPr id="5" name="Footer Placeholder 4">
            <a:extLst>
              <a:ext uri="{FF2B5EF4-FFF2-40B4-BE49-F238E27FC236}">
                <a16:creationId xmlns:a16="http://schemas.microsoft.com/office/drawing/2014/main" id="{8C6D8688-3FE5-43D4-E2EC-D1900E3AE35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C7B7712-CFEC-F6C0-3D82-4D8CC0B80476}"/>
              </a:ext>
            </a:extLst>
          </p:cNvPr>
          <p:cNvSpPr>
            <a:spLocks noGrp="1"/>
          </p:cNvSpPr>
          <p:nvPr>
            <p:ph type="sldNum" sz="quarter" idx="12"/>
          </p:nvPr>
        </p:nvSpPr>
        <p:spPr/>
        <p:txBody>
          <a:bodyPr/>
          <a:lstStyle/>
          <a:p>
            <a:fld id="{DA84E4BA-252D-4DAF-B383-C7ED84C51941}" type="slidenum">
              <a:rPr lang="en-US" smtClean="0"/>
              <a:t>‹#›</a:t>
            </a:fld>
            <a:endParaRPr lang="en-US"/>
          </a:p>
        </p:txBody>
      </p:sp>
    </p:spTree>
    <p:extLst>
      <p:ext uri="{BB962C8B-B14F-4D97-AF65-F5344CB8AC3E}">
        <p14:creationId xmlns:p14="http://schemas.microsoft.com/office/powerpoint/2010/main" val="41111048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98F7C95-6F75-D16B-CFB2-D11DA2EEBF8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F998FA8-60BE-28A7-191A-C64FBA63DC6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38A25C9-889C-C37C-1045-08A3D6B1E8D3}"/>
              </a:ext>
            </a:extLst>
          </p:cNvPr>
          <p:cNvSpPr>
            <a:spLocks noGrp="1"/>
          </p:cNvSpPr>
          <p:nvPr>
            <p:ph type="dt" sz="half" idx="10"/>
          </p:nvPr>
        </p:nvSpPr>
        <p:spPr/>
        <p:txBody>
          <a:bodyPr/>
          <a:lstStyle/>
          <a:p>
            <a:fld id="{21F4C6C0-E120-4A1A-887A-578FC61315B4}" type="datetimeFigureOut">
              <a:rPr lang="en-US" smtClean="0"/>
              <a:t>12/29/2023</a:t>
            </a:fld>
            <a:endParaRPr lang="en-US"/>
          </a:p>
        </p:txBody>
      </p:sp>
      <p:sp>
        <p:nvSpPr>
          <p:cNvPr id="5" name="Footer Placeholder 4">
            <a:extLst>
              <a:ext uri="{FF2B5EF4-FFF2-40B4-BE49-F238E27FC236}">
                <a16:creationId xmlns:a16="http://schemas.microsoft.com/office/drawing/2014/main" id="{E1A7661C-8C59-A2C9-C281-60B7379867A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987B9E5-64E1-44EF-664C-33AA010FC399}"/>
              </a:ext>
            </a:extLst>
          </p:cNvPr>
          <p:cNvSpPr>
            <a:spLocks noGrp="1"/>
          </p:cNvSpPr>
          <p:nvPr>
            <p:ph type="sldNum" sz="quarter" idx="12"/>
          </p:nvPr>
        </p:nvSpPr>
        <p:spPr/>
        <p:txBody>
          <a:bodyPr/>
          <a:lstStyle/>
          <a:p>
            <a:fld id="{DA84E4BA-252D-4DAF-B383-C7ED84C51941}" type="slidenum">
              <a:rPr lang="en-US" smtClean="0"/>
              <a:t>‹#›</a:t>
            </a:fld>
            <a:endParaRPr lang="en-US"/>
          </a:p>
        </p:txBody>
      </p:sp>
    </p:spTree>
    <p:extLst>
      <p:ext uri="{BB962C8B-B14F-4D97-AF65-F5344CB8AC3E}">
        <p14:creationId xmlns:p14="http://schemas.microsoft.com/office/powerpoint/2010/main" val="31063004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79874F-1366-3157-2091-4A9ECF5D717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E5A0832-F3D3-D94F-9A9F-48BBE4944E0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39E976F-B8A9-5909-B22C-16778AB61651}"/>
              </a:ext>
            </a:extLst>
          </p:cNvPr>
          <p:cNvSpPr>
            <a:spLocks noGrp="1"/>
          </p:cNvSpPr>
          <p:nvPr>
            <p:ph type="dt" sz="half" idx="10"/>
          </p:nvPr>
        </p:nvSpPr>
        <p:spPr/>
        <p:txBody>
          <a:bodyPr/>
          <a:lstStyle/>
          <a:p>
            <a:fld id="{21F4C6C0-E120-4A1A-887A-578FC61315B4}" type="datetimeFigureOut">
              <a:rPr lang="en-US" smtClean="0"/>
              <a:t>12/29/2023</a:t>
            </a:fld>
            <a:endParaRPr lang="en-US"/>
          </a:p>
        </p:txBody>
      </p:sp>
      <p:sp>
        <p:nvSpPr>
          <p:cNvPr id="5" name="Footer Placeholder 4">
            <a:extLst>
              <a:ext uri="{FF2B5EF4-FFF2-40B4-BE49-F238E27FC236}">
                <a16:creationId xmlns:a16="http://schemas.microsoft.com/office/drawing/2014/main" id="{A542C646-F1FB-6BC6-A5D3-BDB16E75398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2D94661-3711-4718-4388-D506C351537E}"/>
              </a:ext>
            </a:extLst>
          </p:cNvPr>
          <p:cNvSpPr>
            <a:spLocks noGrp="1"/>
          </p:cNvSpPr>
          <p:nvPr>
            <p:ph type="sldNum" sz="quarter" idx="12"/>
          </p:nvPr>
        </p:nvSpPr>
        <p:spPr/>
        <p:txBody>
          <a:bodyPr/>
          <a:lstStyle/>
          <a:p>
            <a:fld id="{DA84E4BA-252D-4DAF-B383-C7ED84C51941}" type="slidenum">
              <a:rPr lang="en-US" smtClean="0"/>
              <a:t>‹#›</a:t>
            </a:fld>
            <a:endParaRPr lang="en-US"/>
          </a:p>
        </p:txBody>
      </p:sp>
    </p:spTree>
    <p:extLst>
      <p:ext uri="{BB962C8B-B14F-4D97-AF65-F5344CB8AC3E}">
        <p14:creationId xmlns:p14="http://schemas.microsoft.com/office/powerpoint/2010/main" val="8653757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8FEC16-3A4B-1BB3-E5EF-84CCB1D64D8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7F3E77C-A773-A155-48D6-07EC14C3F4A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D117E48-DA8F-6CA3-888E-92D378D7DED8}"/>
              </a:ext>
            </a:extLst>
          </p:cNvPr>
          <p:cNvSpPr>
            <a:spLocks noGrp="1"/>
          </p:cNvSpPr>
          <p:nvPr>
            <p:ph type="dt" sz="half" idx="10"/>
          </p:nvPr>
        </p:nvSpPr>
        <p:spPr/>
        <p:txBody>
          <a:bodyPr/>
          <a:lstStyle/>
          <a:p>
            <a:fld id="{21F4C6C0-E120-4A1A-887A-578FC61315B4}" type="datetimeFigureOut">
              <a:rPr lang="en-US" smtClean="0"/>
              <a:t>12/29/2023</a:t>
            </a:fld>
            <a:endParaRPr lang="en-US"/>
          </a:p>
        </p:txBody>
      </p:sp>
      <p:sp>
        <p:nvSpPr>
          <p:cNvPr id="5" name="Footer Placeholder 4">
            <a:extLst>
              <a:ext uri="{FF2B5EF4-FFF2-40B4-BE49-F238E27FC236}">
                <a16:creationId xmlns:a16="http://schemas.microsoft.com/office/drawing/2014/main" id="{F42947A3-C919-7609-851B-CDDE7A314F5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E3B4581-CA2A-D939-F7E3-7F12CD7DFE3E}"/>
              </a:ext>
            </a:extLst>
          </p:cNvPr>
          <p:cNvSpPr>
            <a:spLocks noGrp="1"/>
          </p:cNvSpPr>
          <p:nvPr>
            <p:ph type="sldNum" sz="quarter" idx="12"/>
          </p:nvPr>
        </p:nvSpPr>
        <p:spPr/>
        <p:txBody>
          <a:bodyPr/>
          <a:lstStyle/>
          <a:p>
            <a:fld id="{DA84E4BA-252D-4DAF-B383-C7ED84C51941}" type="slidenum">
              <a:rPr lang="en-US" smtClean="0"/>
              <a:t>‹#›</a:t>
            </a:fld>
            <a:endParaRPr lang="en-US"/>
          </a:p>
        </p:txBody>
      </p:sp>
    </p:spTree>
    <p:extLst>
      <p:ext uri="{BB962C8B-B14F-4D97-AF65-F5344CB8AC3E}">
        <p14:creationId xmlns:p14="http://schemas.microsoft.com/office/powerpoint/2010/main" val="16673231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A8F108-D8C2-F470-DCE3-CEA27DEAC69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8E8D8E9-F58C-710E-0247-43DD3339EA6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35E6D5A-D7A3-0193-DF9E-8793E46EC5C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941AF1F-7B02-19BF-5D55-6F6CD75DA19A}"/>
              </a:ext>
            </a:extLst>
          </p:cNvPr>
          <p:cNvSpPr>
            <a:spLocks noGrp="1"/>
          </p:cNvSpPr>
          <p:nvPr>
            <p:ph type="dt" sz="half" idx="10"/>
          </p:nvPr>
        </p:nvSpPr>
        <p:spPr/>
        <p:txBody>
          <a:bodyPr/>
          <a:lstStyle/>
          <a:p>
            <a:fld id="{21F4C6C0-E120-4A1A-887A-578FC61315B4}" type="datetimeFigureOut">
              <a:rPr lang="en-US" smtClean="0"/>
              <a:t>12/29/2023</a:t>
            </a:fld>
            <a:endParaRPr lang="en-US"/>
          </a:p>
        </p:txBody>
      </p:sp>
      <p:sp>
        <p:nvSpPr>
          <p:cNvPr id="6" name="Footer Placeholder 5">
            <a:extLst>
              <a:ext uri="{FF2B5EF4-FFF2-40B4-BE49-F238E27FC236}">
                <a16:creationId xmlns:a16="http://schemas.microsoft.com/office/drawing/2014/main" id="{8A3BF797-BE4F-4DE2-DED5-CB1D08D5FBE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0D5AD68-4BD5-B6AE-E6A1-042A91685FF8}"/>
              </a:ext>
            </a:extLst>
          </p:cNvPr>
          <p:cNvSpPr>
            <a:spLocks noGrp="1"/>
          </p:cNvSpPr>
          <p:nvPr>
            <p:ph type="sldNum" sz="quarter" idx="12"/>
          </p:nvPr>
        </p:nvSpPr>
        <p:spPr/>
        <p:txBody>
          <a:bodyPr/>
          <a:lstStyle/>
          <a:p>
            <a:fld id="{DA84E4BA-252D-4DAF-B383-C7ED84C51941}" type="slidenum">
              <a:rPr lang="en-US" smtClean="0"/>
              <a:t>‹#›</a:t>
            </a:fld>
            <a:endParaRPr lang="en-US"/>
          </a:p>
        </p:txBody>
      </p:sp>
    </p:spTree>
    <p:extLst>
      <p:ext uri="{BB962C8B-B14F-4D97-AF65-F5344CB8AC3E}">
        <p14:creationId xmlns:p14="http://schemas.microsoft.com/office/powerpoint/2010/main" val="18206447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A766F7-ECE8-1E9D-21F6-46FDF4F0758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290FEEE-34A9-6622-55E0-CBA1CFAA4B2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8AF86F9-4756-3B75-5A79-16EDD0FABF9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D19F1F8-9135-CA37-6A83-0919469B87B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FC6C129-7736-1A3D-5AB7-DDBE3494044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15F89A4-6C61-4BBD-00EB-59DFA191654E}"/>
              </a:ext>
            </a:extLst>
          </p:cNvPr>
          <p:cNvSpPr>
            <a:spLocks noGrp="1"/>
          </p:cNvSpPr>
          <p:nvPr>
            <p:ph type="dt" sz="half" idx="10"/>
          </p:nvPr>
        </p:nvSpPr>
        <p:spPr/>
        <p:txBody>
          <a:bodyPr/>
          <a:lstStyle/>
          <a:p>
            <a:fld id="{21F4C6C0-E120-4A1A-887A-578FC61315B4}" type="datetimeFigureOut">
              <a:rPr lang="en-US" smtClean="0"/>
              <a:t>12/29/2023</a:t>
            </a:fld>
            <a:endParaRPr lang="en-US"/>
          </a:p>
        </p:txBody>
      </p:sp>
      <p:sp>
        <p:nvSpPr>
          <p:cNvPr id="8" name="Footer Placeholder 7">
            <a:extLst>
              <a:ext uri="{FF2B5EF4-FFF2-40B4-BE49-F238E27FC236}">
                <a16:creationId xmlns:a16="http://schemas.microsoft.com/office/drawing/2014/main" id="{E6D54456-4651-3BBA-0245-6CE0A56FC83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402E2D4-0147-60F9-B323-776C741DECCD}"/>
              </a:ext>
            </a:extLst>
          </p:cNvPr>
          <p:cNvSpPr>
            <a:spLocks noGrp="1"/>
          </p:cNvSpPr>
          <p:nvPr>
            <p:ph type="sldNum" sz="quarter" idx="12"/>
          </p:nvPr>
        </p:nvSpPr>
        <p:spPr/>
        <p:txBody>
          <a:bodyPr/>
          <a:lstStyle/>
          <a:p>
            <a:fld id="{DA84E4BA-252D-4DAF-B383-C7ED84C51941}" type="slidenum">
              <a:rPr lang="en-US" smtClean="0"/>
              <a:t>‹#›</a:t>
            </a:fld>
            <a:endParaRPr lang="en-US"/>
          </a:p>
        </p:txBody>
      </p:sp>
    </p:spTree>
    <p:extLst>
      <p:ext uri="{BB962C8B-B14F-4D97-AF65-F5344CB8AC3E}">
        <p14:creationId xmlns:p14="http://schemas.microsoft.com/office/powerpoint/2010/main" val="22060799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987106-B98F-DA96-F3CB-B15CBEFB689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8E9B04C-D741-0F4C-F234-776876331FCB}"/>
              </a:ext>
            </a:extLst>
          </p:cNvPr>
          <p:cNvSpPr>
            <a:spLocks noGrp="1"/>
          </p:cNvSpPr>
          <p:nvPr>
            <p:ph type="dt" sz="half" idx="10"/>
          </p:nvPr>
        </p:nvSpPr>
        <p:spPr/>
        <p:txBody>
          <a:bodyPr/>
          <a:lstStyle/>
          <a:p>
            <a:fld id="{21F4C6C0-E120-4A1A-887A-578FC61315B4}" type="datetimeFigureOut">
              <a:rPr lang="en-US" smtClean="0"/>
              <a:t>12/29/2023</a:t>
            </a:fld>
            <a:endParaRPr lang="en-US"/>
          </a:p>
        </p:txBody>
      </p:sp>
      <p:sp>
        <p:nvSpPr>
          <p:cNvPr id="4" name="Footer Placeholder 3">
            <a:extLst>
              <a:ext uri="{FF2B5EF4-FFF2-40B4-BE49-F238E27FC236}">
                <a16:creationId xmlns:a16="http://schemas.microsoft.com/office/drawing/2014/main" id="{5524A5CA-5122-4BD5-A674-4C98F7E55A1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ADE2566-7692-A9B1-B125-18639236FB99}"/>
              </a:ext>
            </a:extLst>
          </p:cNvPr>
          <p:cNvSpPr>
            <a:spLocks noGrp="1"/>
          </p:cNvSpPr>
          <p:nvPr>
            <p:ph type="sldNum" sz="quarter" idx="12"/>
          </p:nvPr>
        </p:nvSpPr>
        <p:spPr/>
        <p:txBody>
          <a:bodyPr/>
          <a:lstStyle/>
          <a:p>
            <a:fld id="{DA84E4BA-252D-4DAF-B383-C7ED84C51941}" type="slidenum">
              <a:rPr lang="en-US" smtClean="0"/>
              <a:t>‹#›</a:t>
            </a:fld>
            <a:endParaRPr lang="en-US"/>
          </a:p>
        </p:txBody>
      </p:sp>
    </p:spTree>
    <p:extLst>
      <p:ext uri="{BB962C8B-B14F-4D97-AF65-F5344CB8AC3E}">
        <p14:creationId xmlns:p14="http://schemas.microsoft.com/office/powerpoint/2010/main" val="6665505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BF34770-73EB-3B90-FF41-9F21F1302953}"/>
              </a:ext>
            </a:extLst>
          </p:cNvPr>
          <p:cNvSpPr>
            <a:spLocks noGrp="1"/>
          </p:cNvSpPr>
          <p:nvPr>
            <p:ph type="dt" sz="half" idx="10"/>
          </p:nvPr>
        </p:nvSpPr>
        <p:spPr/>
        <p:txBody>
          <a:bodyPr/>
          <a:lstStyle/>
          <a:p>
            <a:fld id="{21F4C6C0-E120-4A1A-887A-578FC61315B4}" type="datetimeFigureOut">
              <a:rPr lang="en-US" smtClean="0"/>
              <a:t>12/29/2023</a:t>
            </a:fld>
            <a:endParaRPr lang="en-US"/>
          </a:p>
        </p:txBody>
      </p:sp>
      <p:sp>
        <p:nvSpPr>
          <p:cNvPr id="3" name="Footer Placeholder 2">
            <a:extLst>
              <a:ext uri="{FF2B5EF4-FFF2-40B4-BE49-F238E27FC236}">
                <a16:creationId xmlns:a16="http://schemas.microsoft.com/office/drawing/2014/main" id="{24AB74AE-9AA4-E449-A65F-93FDA1A8B4E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B12AC6C-17C4-CF96-D09B-9B1F7BCB72B5}"/>
              </a:ext>
            </a:extLst>
          </p:cNvPr>
          <p:cNvSpPr>
            <a:spLocks noGrp="1"/>
          </p:cNvSpPr>
          <p:nvPr>
            <p:ph type="sldNum" sz="quarter" idx="12"/>
          </p:nvPr>
        </p:nvSpPr>
        <p:spPr/>
        <p:txBody>
          <a:bodyPr/>
          <a:lstStyle/>
          <a:p>
            <a:fld id="{DA84E4BA-252D-4DAF-B383-C7ED84C51941}" type="slidenum">
              <a:rPr lang="en-US" smtClean="0"/>
              <a:t>‹#›</a:t>
            </a:fld>
            <a:endParaRPr lang="en-US"/>
          </a:p>
        </p:txBody>
      </p:sp>
    </p:spTree>
    <p:extLst>
      <p:ext uri="{BB962C8B-B14F-4D97-AF65-F5344CB8AC3E}">
        <p14:creationId xmlns:p14="http://schemas.microsoft.com/office/powerpoint/2010/main" val="11735868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E34E01-FAB7-C14E-4A42-2BEAC6FD026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C17EB7F-6E5F-1E97-FAE1-A04CF643B92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8FA6CE3-D94F-FB08-7756-B08DC5B70A6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8961F74-C30C-DB60-C278-FB444B5DBBD0}"/>
              </a:ext>
            </a:extLst>
          </p:cNvPr>
          <p:cNvSpPr>
            <a:spLocks noGrp="1"/>
          </p:cNvSpPr>
          <p:nvPr>
            <p:ph type="dt" sz="half" idx="10"/>
          </p:nvPr>
        </p:nvSpPr>
        <p:spPr/>
        <p:txBody>
          <a:bodyPr/>
          <a:lstStyle/>
          <a:p>
            <a:fld id="{21F4C6C0-E120-4A1A-887A-578FC61315B4}" type="datetimeFigureOut">
              <a:rPr lang="en-US" smtClean="0"/>
              <a:t>12/29/2023</a:t>
            </a:fld>
            <a:endParaRPr lang="en-US"/>
          </a:p>
        </p:txBody>
      </p:sp>
      <p:sp>
        <p:nvSpPr>
          <p:cNvPr id="6" name="Footer Placeholder 5">
            <a:extLst>
              <a:ext uri="{FF2B5EF4-FFF2-40B4-BE49-F238E27FC236}">
                <a16:creationId xmlns:a16="http://schemas.microsoft.com/office/drawing/2014/main" id="{20BA7E5A-3572-2AAD-2DC1-F53116174CF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C649E73-982B-596B-A76F-6FBF09DDA092}"/>
              </a:ext>
            </a:extLst>
          </p:cNvPr>
          <p:cNvSpPr>
            <a:spLocks noGrp="1"/>
          </p:cNvSpPr>
          <p:nvPr>
            <p:ph type="sldNum" sz="quarter" idx="12"/>
          </p:nvPr>
        </p:nvSpPr>
        <p:spPr/>
        <p:txBody>
          <a:bodyPr/>
          <a:lstStyle/>
          <a:p>
            <a:fld id="{DA84E4BA-252D-4DAF-B383-C7ED84C51941}" type="slidenum">
              <a:rPr lang="en-US" smtClean="0"/>
              <a:t>‹#›</a:t>
            </a:fld>
            <a:endParaRPr lang="en-US"/>
          </a:p>
        </p:txBody>
      </p:sp>
    </p:spTree>
    <p:extLst>
      <p:ext uri="{BB962C8B-B14F-4D97-AF65-F5344CB8AC3E}">
        <p14:creationId xmlns:p14="http://schemas.microsoft.com/office/powerpoint/2010/main" val="23460819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44EFF4-B1F9-DAD0-8AE2-1C13CF418B0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5B8BEDD-A103-5DE9-1C64-C6232707C1F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5394C2F-3D6C-ABAB-A983-AD4AEF635E9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B6DB7E6-DFDB-5B67-21B1-BFC9F462CB01}"/>
              </a:ext>
            </a:extLst>
          </p:cNvPr>
          <p:cNvSpPr>
            <a:spLocks noGrp="1"/>
          </p:cNvSpPr>
          <p:nvPr>
            <p:ph type="dt" sz="half" idx="10"/>
          </p:nvPr>
        </p:nvSpPr>
        <p:spPr/>
        <p:txBody>
          <a:bodyPr/>
          <a:lstStyle/>
          <a:p>
            <a:fld id="{21F4C6C0-E120-4A1A-887A-578FC61315B4}" type="datetimeFigureOut">
              <a:rPr lang="en-US" smtClean="0"/>
              <a:t>12/29/2023</a:t>
            </a:fld>
            <a:endParaRPr lang="en-US"/>
          </a:p>
        </p:txBody>
      </p:sp>
      <p:sp>
        <p:nvSpPr>
          <p:cNvPr id="6" name="Footer Placeholder 5">
            <a:extLst>
              <a:ext uri="{FF2B5EF4-FFF2-40B4-BE49-F238E27FC236}">
                <a16:creationId xmlns:a16="http://schemas.microsoft.com/office/drawing/2014/main" id="{FC41FBFC-4948-F68A-0B7D-FDD76A3797E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D8BF231-3DBA-2ACE-7845-F68AF0C78CBE}"/>
              </a:ext>
            </a:extLst>
          </p:cNvPr>
          <p:cNvSpPr>
            <a:spLocks noGrp="1"/>
          </p:cNvSpPr>
          <p:nvPr>
            <p:ph type="sldNum" sz="quarter" idx="12"/>
          </p:nvPr>
        </p:nvSpPr>
        <p:spPr/>
        <p:txBody>
          <a:bodyPr/>
          <a:lstStyle/>
          <a:p>
            <a:fld id="{DA84E4BA-252D-4DAF-B383-C7ED84C51941}" type="slidenum">
              <a:rPr lang="en-US" smtClean="0"/>
              <a:t>‹#›</a:t>
            </a:fld>
            <a:endParaRPr lang="en-US"/>
          </a:p>
        </p:txBody>
      </p:sp>
    </p:spTree>
    <p:extLst>
      <p:ext uri="{BB962C8B-B14F-4D97-AF65-F5344CB8AC3E}">
        <p14:creationId xmlns:p14="http://schemas.microsoft.com/office/powerpoint/2010/main" val="6676159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0130273-7752-8FCA-CE7A-1A9F1E11480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2575D6F-A7A5-4716-6D73-25C5F2A9B71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218D6B2-4C41-DFD5-3D01-29BFD5F7707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1F4C6C0-E120-4A1A-887A-578FC61315B4}" type="datetimeFigureOut">
              <a:rPr lang="en-US" smtClean="0"/>
              <a:t>12/29/2023</a:t>
            </a:fld>
            <a:endParaRPr lang="en-US"/>
          </a:p>
        </p:txBody>
      </p:sp>
      <p:sp>
        <p:nvSpPr>
          <p:cNvPr id="5" name="Footer Placeholder 4">
            <a:extLst>
              <a:ext uri="{FF2B5EF4-FFF2-40B4-BE49-F238E27FC236}">
                <a16:creationId xmlns:a16="http://schemas.microsoft.com/office/drawing/2014/main" id="{57C2B51C-BB97-9048-02DA-E871D9844E3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B2E3907-4C64-C483-060B-03C9045DF77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84E4BA-252D-4DAF-B383-C7ED84C51941}" type="slidenum">
              <a:rPr lang="en-US" smtClean="0"/>
              <a:t>‹#›</a:t>
            </a:fld>
            <a:endParaRPr lang="en-US"/>
          </a:p>
        </p:txBody>
      </p:sp>
    </p:spTree>
    <p:extLst>
      <p:ext uri="{BB962C8B-B14F-4D97-AF65-F5344CB8AC3E}">
        <p14:creationId xmlns:p14="http://schemas.microsoft.com/office/powerpoint/2010/main" val="13721131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hyperlink" Target="https://www.biblegateway.com/passage/?search=2+Peter+3%3A5-7&amp;version=NKJV#fen-NKJV-30530a" TargetMode="External"/><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s://www.biblegateway.com/passage/?search=Romans+1%3A24-28&amp;version=NKJV#fen-NKJV-27958b" TargetMode="External"/><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8C790BE2-4E4F-4AAF-81A2-4A6F4885EB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D28B54C3-B57B-472A-B96E-1FCB67093D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1" y="0"/>
            <a:ext cx="12191999" cy="6858000"/>
          </a:xfrm>
          <a:prstGeom prst="rect">
            <a:avLst/>
          </a:prstGeom>
          <a:gradFill>
            <a:gsLst>
              <a:gs pos="0">
                <a:schemeClr val="accent1">
                  <a:lumMod val="50000"/>
                </a:schemeClr>
              </a:gs>
              <a:gs pos="100000">
                <a:srgbClr val="000000"/>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7DB3C429-F8DA-49B9-AF84-21996FCF78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1" y="559294"/>
            <a:ext cx="12191999" cy="6298279"/>
          </a:xfrm>
          <a:prstGeom prst="rect">
            <a:avLst/>
          </a:prstGeom>
          <a:gradFill>
            <a:gsLst>
              <a:gs pos="1000">
                <a:schemeClr val="accent1">
                  <a:lumMod val="75000"/>
                  <a:alpha val="59000"/>
                </a:schemeClr>
              </a:gs>
              <a:gs pos="100000">
                <a:srgbClr val="000000"/>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C4C9F2B0-1044-46EB-8AEB-C3BFFDE6C2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0" y="-428"/>
            <a:ext cx="6096001" cy="6858000"/>
          </a:xfrm>
          <a:prstGeom prst="rect">
            <a:avLst/>
          </a:prstGeom>
          <a:gradFill>
            <a:gsLst>
              <a:gs pos="13000">
                <a:srgbClr val="000000">
                  <a:alpha val="72000"/>
                </a:srgbClr>
              </a:gs>
              <a:gs pos="99000">
                <a:schemeClr val="accent1">
                  <a:lumMod val="50000"/>
                  <a:alpha val="0"/>
                </a:schemeClr>
              </a:gs>
            </a:gsLst>
            <a:lin ang="18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28D51BAB-C0E4-D71E-FF3C-2344A314B87D}"/>
              </a:ext>
            </a:extLst>
          </p:cNvPr>
          <p:cNvSpPr>
            <a:spLocks noGrp="1"/>
          </p:cNvSpPr>
          <p:nvPr>
            <p:ph type="ctrTitle"/>
          </p:nvPr>
        </p:nvSpPr>
        <p:spPr>
          <a:xfrm>
            <a:off x="1145136" y="1028700"/>
            <a:ext cx="9947305" cy="1090657"/>
          </a:xfrm>
        </p:spPr>
        <p:txBody>
          <a:bodyPr anchor="ctr">
            <a:normAutofit/>
          </a:bodyPr>
          <a:lstStyle/>
          <a:p>
            <a:r>
              <a:rPr lang="en-US" sz="5400" dirty="0">
                <a:solidFill>
                  <a:srgbClr val="FFFFFF"/>
                </a:solidFill>
                <a:latin typeface="Britannic Bold" panose="020B0903060703020204" pitchFamily="34" charset="0"/>
              </a:rPr>
              <a:t>Redemption: Origins</a:t>
            </a:r>
          </a:p>
        </p:txBody>
      </p:sp>
      <p:sp>
        <p:nvSpPr>
          <p:cNvPr id="3" name="Subtitle 2">
            <a:extLst>
              <a:ext uri="{FF2B5EF4-FFF2-40B4-BE49-F238E27FC236}">
                <a16:creationId xmlns:a16="http://schemas.microsoft.com/office/drawing/2014/main" id="{D93B3D77-62F5-4E4C-8FBB-B3E01E1586FC}"/>
              </a:ext>
            </a:extLst>
          </p:cNvPr>
          <p:cNvSpPr>
            <a:spLocks noGrp="1"/>
          </p:cNvSpPr>
          <p:nvPr>
            <p:ph type="subTitle" idx="1"/>
          </p:nvPr>
        </p:nvSpPr>
        <p:spPr>
          <a:xfrm>
            <a:off x="1524000" y="2042160"/>
            <a:ext cx="9144000" cy="664468"/>
          </a:xfrm>
        </p:spPr>
        <p:txBody>
          <a:bodyPr>
            <a:noAutofit/>
          </a:bodyPr>
          <a:lstStyle/>
          <a:p>
            <a:r>
              <a:rPr lang="en-US" sz="4400" dirty="0">
                <a:solidFill>
                  <a:srgbClr val="FFFFFF"/>
                </a:solidFill>
                <a:latin typeface="Georgia" panose="02040502050405020303" pitchFamily="18" charset="0"/>
              </a:rPr>
              <a:t>Genesis 3:9-15</a:t>
            </a:r>
          </a:p>
        </p:txBody>
      </p:sp>
      <p:sp>
        <p:nvSpPr>
          <p:cNvPr id="18" name="Freeform: Shape 17">
            <a:extLst>
              <a:ext uri="{FF2B5EF4-FFF2-40B4-BE49-F238E27FC236}">
                <a16:creationId xmlns:a16="http://schemas.microsoft.com/office/drawing/2014/main" id="{32B3ACB3-D689-442E-8A40-8680B0FEB8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4063256" y="400727"/>
            <a:ext cx="4065484" cy="8849062"/>
          </a:xfrm>
          <a:custGeom>
            <a:avLst/>
            <a:gdLst>
              <a:gd name="connsiteX0" fmla="*/ 0 w 4065484"/>
              <a:gd name="connsiteY0" fmla="*/ 4424531 h 8849062"/>
              <a:gd name="connsiteX1" fmla="*/ 3899197 w 4065484"/>
              <a:gd name="connsiteY1" fmla="*/ 8840480 h 8849062"/>
              <a:gd name="connsiteX2" fmla="*/ 4065484 w 4065484"/>
              <a:gd name="connsiteY2" fmla="*/ 8849062 h 8849062"/>
              <a:gd name="connsiteX3" fmla="*/ 4065483 w 4065484"/>
              <a:gd name="connsiteY3" fmla="*/ 0 h 8849062"/>
              <a:gd name="connsiteX4" fmla="*/ 3899197 w 4065484"/>
              <a:gd name="connsiteY4" fmla="*/ 8581 h 8849062"/>
              <a:gd name="connsiteX5" fmla="*/ 0 w 4065484"/>
              <a:gd name="connsiteY5" fmla="*/ 4424531 h 88490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65484" h="8849062">
                <a:moveTo>
                  <a:pt x="0" y="4424531"/>
                </a:moveTo>
                <a:cubicBezTo>
                  <a:pt x="0" y="6722831"/>
                  <a:pt x="1709076" y="8613167"/>
                  <a:pt x="3899197" y="8840480"/>
                </a:cubicBezTo>
                <a:lnTo>
                  <a:pt x="4065484" y="8849062"/>
                </a:lnTo>
                <a:lnTo>
                  <a:pt x="4065483" y="0"/>
                </a:lnTo>
                <a:lnTo>
                  <a:pt x="3899197" y="8581"/>
                </a:lnTo>
                <a:cubicBezTo>
                  <a:pt x="1709075" y="235897"/>
                  <a:pt x="0" y="2126232"/>
                  <a:pt x="0" y="4424531"/>
                </a:cubicBezTo>
                <a:close/>
              </a:path>
            </a:pathLst>
          </a:custGeom>
          <a:gradFill flip="none" rotWithShape="1">
            <a:gsLst>
              <a:gs pos="0">
                <a:schemeClr val="accent1">
                  <a:alpha val="5000"/>
                </a:schemeClr>
              </a:gs>
              <a:gs pos="68000">
                <a:schemeClr val="accent1">
                  <a:alpha val="15000"/>
                </a:schemeClr>
              </a:gs>
            </a:gsLst>
            <a:lin ang="21594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5" name="Picture 4" descr="A book cover with text&#10;&#10;Description automatically generated">
            <a:extLst>
              <a:ext uri="{FF2B5EF4-FFF2-40B4-BE49-F238E27FC236}">
                <a16:creationId xmlns:a16="http://schemas.microsoft.com/office/drawing/2014/main" id="{11C2C001-3230-3978-A4EF-0B2AA494B170}"/>
              </a:ext>
            </a:extLst>
          </p:cNvPr>
          <p:cNvPicPr>
            <a:picLocks noChangeAspect="1"/>
          </p:cNvPicPr>
          <p:nvPr/>
        </p:nvPicPr>
        <p:blipFill rotWithShape="1">
          <a:blip r:embed="rId2">
            <a:extLst>
              <a:ext uri="{28A0092B-C50C-407E-A947-70E740481C1C}">
                <a14:useLocalDpi xmlns:a14="http://schemas.microsoft.com/office/drawing/2010/main" val="0"/>
              </a:ext>
            </a:extLst>
          </a:blip>
          <a:srcRect t="16735" r="-1" b="-1"/>
          <a:stretch/>
        </p:blipFill>
        <p:spPr>
          <a:xfrm>
            <a:off x="2343302" y="3351745"/>
            <a:ext cx="7519558" cy="3506255"/>
          </a:xfrm>
          <a:custGeom>
            <a:avLst/>
            <a:gdLst/>
            <a:ahLst/>
            <a:cxnLst/>
            <a:rect l="l" t="t" r="r" b="b"/>
            <a:pathLst>
              <a:path w="7519558" h="3506255">
                <a:moveTo>
                  <a:pt x="3759779" y="0"/>
                </a:moveTo>
                <a:cubicBezTo>
                  <a:pt x="5713450" y="0"/>
                  <a:pt x="7320331" y="1484777"/>
                  <a:pt x="7513560" y="3387468"/>
                </a:cubicBezTo>
                <a:lnTo>
                  <a:pt x="7519558" y="3506255"/>
                </a:lnTo>
                <a:lnTo>
                  <a:pt x="0" y="3506255"/>
                </a:lnTo>
                <a:lnTo>
                  <a:pt x="5998" y="3387468"/>
                </a:lnTo>
                <a:cubicBezTo>
                  <a:pt x="199227" y="1484777"/>
                  <a:pt x="1806109" y="0"/>
                  <a:pt x="3759779" y="0"/>
                </a:cubicBezTo>
                <a:close/>
              </a:path>
            </a:pathLst>
          </a:custGeom>
        </p:spPr>
      </p:pic>
    </p:spTree>
    <p:extLst>
      <p:ext uri="{BB962C8B-B14F-4D97-AF65-F5344CB8AC3E}">
        <p14:creationId xmlns:p14="http://schemas.microsoft.com/office/powerpoint/2010/main" val="7629721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 name="Rectangle 102">
            <a:extLst>
              <a:ext uri="{FF2B5EF4-FFF2-40B4-BE49-F238E27FC236}">
                <a16:creationId xmlns:a16="http://schemas.microsoft.com/office/drawing/2014/main" id="{89105CEF-3024-4DCC-B6B3-5AEC0A84CD5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a:extLst>
              <a:ext uri="{FF2B5EF4-FFF2-40B4-BE49-F238E27FC236}">
                <a16:creationId xmlns:a16="http://schemas.microsoft.com/office/drawing/2014/main" id="{A1615BE6-BB5D-47E2-AF16-A7B7ABB7573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tx1">
              <a:alpha val="5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7" name="Group 106">
            <a:extLst>
              <a:ext uri="{FF2B5EF4-FFF2-40B4-BE49-F238E27FC236}">
                <a16:creationId xmlns:a16="http://schemas.microsoft.com/office/drawing/2014/main" id="{F5C48320-B8CB-4B2D-BE09-A7BF638E9FF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 y="2075420"/>
            <a:ext cx="12048729" cy="4093306"/>
            <a:chOff x="1" y="2075420"/>
            <a:chExt cx="12048729" cy="4093306"/>
          </a:xfrm>
        </p:grpSpPr>
        <p:sp>
          <p:nvSpPr>
            <p:cNvPr id="108" name="Oval 107">
              <a:extLst>
                <a:ext uri="{FF2B5EF4-FFF2-40B4-BE49-F238E27FC236}">
                  <a16:creationId xmlns:a16="http://schemas.microsoft.com/office/drawing/2014/main" id="{78C754C0-C8E4-41C6-89F0-B003D6E2C28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4500000">
              <a:off x="7942191" y="2507571"/>
              <a:ext cx="3563871" cy="3563871"/>
            </a:xfrm>
            <a:prstGeom prst="ellipse">
              <a:avLst/>
            </a:prstGeom>
            <a:noFill/>
            <a:ln w="31750">
              <a:gradFill>
                <a:gsLst>
                  <a:gs pos="0">
                    <a:schemeClr val="tx2">
                      <a:lumMod val="60000"/>
                      <a:lumOff val="40000"/>
                      <a:alpha val="10000"/>
                    </a:schemeClr>
                  </a:gs>
                  <a:gs pos="100000">
                    <a:schemeClr val="tx2">
                      <a:lumMod val="50000"/>
                      <a:alpha val="20000"/>
                    </a:schemeClr>
                  </a:gs>
                </a:gsLst>
                <a:lin ang="5400000" scaled="1"/>
              </a:gra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Oval 108">
              <a:extLst>
                <a:ext uri="{FF2B5EF4-FFF2-40B4-BE49-F238E27FC236}">
                  <a16:creationId xmlns:a16="http://schemas.microsoft.com/office/drawing/2014/main" id="{2F55A00A-CB08-4E07-A25B-E54F0BD1556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10435065" y="4048931"/>
              <a:ext cx="1381607" cy="1381607"/>
            </a:xfrm>
            <a:prstGeom prst="ellipse">
              <a:avLst/>
            </a:prstGeom>
            <a:noFill/>
            <a:ln w="31750">
              <a:gradFill>
                <a:gsLst>
                  <a:gs pos="0">
                    <a:schemeClr val="tx2">
                      <a:lumMod val="60000"/>
                      <a:lumOff val="40000"/>
                      <a:alpha val="20000"/>
                    </a:schemeClr>
                  </a:gs>
                  <a:gs pos="100000">
                    <a:schemeClr val="tx2">
                      <a:lumMod val="50000"/>
                      <a:alpha val="20000"/>
                    </a:schemeClr>
                  </a:gs>
                </a:gsLst>
                <a:lin ang="5400000" scaled="1"/>
              </a:gra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0" name="Oval 109">
              <a:extLst>
                <a:ext uri="{FF2B5EF4-FFF2-40B4-BE49-F238E27FC236}">
                  <a16:creationId xmlns:a16="http://schemas.microsoft.com/office/drawing/2014/main" id="{01B6955C-1831-4001-80E6-698D6C0CFBE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1" y="2075420"/>
              <a:ext cx="3144364" cy="3144364"/>
            </a:xfrm>
            <a:prstGeom prst="ellipse">
              <a:avLst/>
            </a:prstGeom>
            <a:gradFill>
              <a:gsLst>
                <a:gs pos="0">
                  <a:schemeClr val="tx2">
                    <a:lumMod val="75000"/>
                    <a:alpha val="20000"/>
                  </a:schemeClr>
                </a:gs>
                <a:gs pos="100000">
                  <a:schemeClr val="tx2">
                    <a:lumMod val="50000"/>
                    <a:alpha val="1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Oval 110">
              <a:extLst>
                <a:ext uri="{FF2B5EF4-FFF2-40B4-BE49-F238E27FC236}">
                  <a16:creationId xmlns:a16="http://schemas.microsoft.com/office/drawing/2014/main" id="{230CB782-F64B-4A29-8545-32CA9BC77E3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2600000">
              <a:off x="10150845" y="4270841"/>
              <a:ext cx="1897885" cy="1897885"/>
            </a:xfrm>
            <a:prstGeom prst="ellipse">
              <a:avLst/>
            </a:prstGeom>
            <a:gradFill>
              <a:gsLst>
                <a:gs pos="0">
                  <a:schemeClr val="tx2">
                    <a:lumMod val="75000"/>
                    <a:alpha val="10000"/>
                  </a:schemeClr>
                </a:gs>
                <a:gs pos="100000">
                  <a:schemeClr val="tx2">
                    <a:lumMod val="75000"/>
                    <a:alpha val="2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2" name="Oval 111">
              <a:extLst>
                <a:ext uri="{FF2B5EF4-FFF2-40B4-BE49-F238E27FC236}">
                  <a16:creationId xmlns:a16="http://schemas.microsoft.com/office/drawing/2014/main" id="{DABBBCF5-DBE4-467D-AC3E-F9973FEE9CE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4500000">
              <a:off x="2046780" y="3040492"/>
              <a:ext cx="2579322" cy="2579322"/>
            </a:xfrm>
            <a:prstGeom prst="ellipse">
              <a:avLst/>
            </a:prstGeom>
            <a:noFill/>
            <a:ln w="31750">
              <a:gradFill>
                <a:gsLst>
                  <a:gs pos="0">
                    <a:schemeClr val="tx2">
                      <a:lumMod val="60000"/>
                      <a:lumOff val="40000"/>
                      <a:alpha val="20000"/>
                    </a:schemeClr>
                  </a:gs>
                  <a:gs pos="100000">
                    <a:schemeClr val="tx2">
                      <a:lumMod val="50000"/>
                      <a:alpha val="20000"/>
                    </a:schemeClr>
                  </a:gs>
                </a:gsLst>
                <a:lin ang="5400000" scaled="1"/>
              </a:gra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3" name="Oval 112">
              <a:extLst>
                <a:ext uri="{FF2B5EF4-FFF2-40B4-BE49-F238E27FC236}">
                  <a16:creationId xmlns:a16="http://schemas.microsoft.com/office/drawing/2014/main" id="{8055A3CA-368A-4B3D-8665-67815A878D4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4500000">
              <a:off x="2224640" y="3193975"/>
              <a:ext cx="2243193" cy="2243193"/>
            </a:xfrm>
            <a:prstGeom prst="ellipse">
              <a:avLst/>
            </a:prstGeom>
            <a:noFill/>
            <a:ln w="31750">
              <a:gradFill>
                <a:gsLst>
                  <a:gs pos="0">
                    <a:schemeClr val="tx2">
                      <a:lumMod val="60000"/>
                      <a:lumOff val="40000"/>
                      <a:alpha val="10000"/>
                    </a:schemeClr>
                  </a:gs>
                  <a:gs pos="100000">
                    <a:schemeClr val="tx2">
                      <a:lumMod val="50000"/>
                      <a:alpha val="10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5" name="Picture 4" descr="A book cover with text&#10;&#10;Description automatically generated">
            <a:extLst>
              <a:ext uri="{FF2B5EF4-FFF2-40B4-BE49-F238E27FC236}">
                <a16:creationId xmlns:a16="http://schemas.microsoft.com/office/drawing/2014/main" id="{11C2C001-3230-3978-A4EF-0B2AA494B170}"/>
              </a:ext>
            </a:extLst>
          </p:cNvPr>
          <p:cNvPicPr>
            <a:picLocks noChangeAspect="1"/>
          </p:cNvPicPr>
          <p:nvPr/>
        </p:nvPicPr>
        <p:blipFill rotWithShape="1">
          <a:blip r:embed="rId2">
            <a:extLst>
              <a:ext uri="{28A0092B-C50C-407E-A947-70E740481C1C}">
                <a14:useLocalDpi xmlns:a14="http://schemas.microsoft.com/office/drawing/2010/main" val="0"/>
              </a:ext>
            </a:extLst>
          </a:blip>
          <a:srcRect l="12398" r="3620"/>
          <a:stretch/>
        </p:blipFill>
        <p:spPr>
          <a:xfrm>
            <a:off x="6467036" y="-525"/>
            <a:ext cx="4762297" cy="3175526"/>
          </a:xfrm>
          <a:prstGeom prst="rect">
            <a:avLst/>
          </a:prstGeom>
        </p:spPr>
      </p:pic>
      <p:grpSp>
        <p:nvGrpSpPr>
          <p:cNvPr id="115" name="Group 114">
            <a:extLst>
              <a:ext uri="{FF2B5EF4-FFF2-40B4-BE49-F238E27FC236}">
                <a16:creationId xmlns:a16="http://schemas.microsoft.com/office/drawing/2014/main" id="{4DF96203-9911-4F97-A236-49DC3C81445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6200000">
            <a:off x="6301135" y="143979"/>
            <a:ext cx="304800" cy="429768"/>
            <a:chOff x="215328" y="-46937"/>
            <a:chExt cx="304800" cy="2773841"/>
          </a:xfrm>
        </p:grpSpPr>
        <p:cxnSp>
          <p:nvCxnSpPr>
            <p:cNvPr id="116" name="Straight Connector 115">
              <a:extLst>
                <a:ext uri="{FF2B5EF4-FFF2-40B4-BE49-F238E27FC236}">
                  <a16:creationId xmlns:a16="http://schemas.microsoft.com/office/drawing/2014/main" id="{E4245BC0-80D4-4306-A45F-E18C68221B83}"/>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215328" y="-46937"/>
              <a:ext cx="0" cy="2773841"/>
            </a:xfrm>
            <a:prstGeom prst="line">
              <a:avLst/>
            </a:prstGeom>
            <a:ln w="25400" cmpd="sng">
              <a:solidFill>
                <a:schemeClr val="bg2">
                  <a:lumMod val="60000"/>
                  <a:lumOff val="40000"/>
                  <a:alpha val="5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17" name="Straight Connector 116">
              <a:extLst>
                <a:ext uri="{FF2B5EF4-FFF2-40B4-BE49-F238E27FC236}">
                  <a16:creationId xmlns:a16="http://schemas.microsoft.com/office/drawing/2014/main" id="{64F4C0E9-AFF0-4843-8F52-23DA160DB06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316928" y="-46937"/>
              <a:ext cx="0" cy="2773841"/>
            </a:xfrm>
            <a:prstGeom prst="line">
              <a:avLst/>
            </a:prstGeom>
            <a:ln w="25400" cmpd="sng">
              <a:solidFill>
                <a:schemeClr val="bg2">
                  <a:lumMod val="60000"/>
                  <a:lumOff val="40000"/>
                  <a:alpha val="5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18" name="Straight Connector 117">
              <a:extLst>
                <a:ext uri="{FF2B5EF4-FFF2-40B4-BE49-F238E27FC236}">
                  <a16:creationId xmlns:a16="http://schemas.microsoft.com/office/drawing/2014/main" id="{38348773-FC4B-44F7-81AD-ABDB46EF0CE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418528" y="-46937"/>
              <a:ext cx="0" cy="2773841"/>
            </a:xfrm>
            <a:prstGeom prst="line">
              <a:avLst/>
            </a:prstGeom>
            <a:ln w="25400" cmpd="sng">
              <a:solidFill>
                <a:schemeClr val="bg2">
                  <a:lumMod val="60000"/>
                  <a:lumOff val="40000"/>
                  <a:alpha val="5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19" name="Straight Connector 118">
              <a:extLst>
                <a:ext uri="{FF2B5EF4-FFF2-40B4-BE49-F238E27FC236}">
                  <a16:creationId xmlns:a16="http://schemas.microsoft.com/office/drawing/2014/main" id="{5A2A4C5A-EDAA-4CFB-99B7-EF8DB0EB3DE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520128" y="-46937"/>
              <a:ext cx="0" cy="2773841"/>
            </a:xfrm>
            <a:prstGeom prst="line">
              <a:avLst/>
            </a:prstGeom>
            <a:ln w="25400" cmpd="sng">
              <a:solidFill>
                <a:schemeClr val="bg2">
                  <a:lumMod val="60000"/>
                  <a:lumOff val="40000"/>
                  <a:alpha val="50000"/>
                </a:schemeClr>
              </a:solidFill>
              <a:prstDash val="sysDot"/>
            </a:ln>
          </p:spPr>
          <p:style>
            <a:lnRef idx="1">
              <a:schemeClr val="accent1"/>
            </a:lnRef>
            <a:fillRef idx="0">
              <a:schemeClr val="accent1"/>
            </a:fillRef>
            <a:effectRef idx="0">
              <a:schemeClr val="accent1"/>
            </a:effectRef>
            <a:fontRef idx="minor">
              <a:schemeClr val="tx1"/>
            </a:fontRef>
          </p:style>
        </p:cxnSp>
      </p:grpSp>
      <p:sp>
        <p:nvSpPr>
          <p:cNvPr id="121" name="Rectangle 120">
            <a:extLst>
              <a:ext uri="{FF2B5EF4-FFF2-40B4-BE49-F238E27FC236}">
                <a16:creationId xmlns:a16="http://schemas.microsoft.com/office/drawing/2014/main" id="{C4B4B845-CAA1-4885-99D9-10EEED9CEC5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438146" y="1042605"/>
            <a:ext cx="2796461" cy="711252"/>
          </a:xfrm>
          <a:prstGeom prst="rect">
            <a:avLst/>
          </a:prstGeom>
          <a:gradFill flip="none" rotWithShape="1">
            <a:gsLst>
              <a:gs pos="0">
                <a:schemeClr val="tx2">
                  <a:lumMod val="40000"/>
                  <a:lumOff val="60000"/>
                  <a:alpha val="0"/>
                </a:schemeClr>
              </a:gs>
              <a:gs pos="100000">
                <a:schemeClr val="tx2">
                  <a:lumMod val="75000"/>
                  <a:alpha val="10000"/>
                </a:schemeClr>
              </a:gs>
            </a:gsLst>
            <a:lin ang="8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3" name="Group 122">
            <a:extLst>
              <a:ext uri="{FF2B5EF4-FFF2-40B4-BE49-F238E27FC236}">
                <a16:creationId xmlns:a16="http://schemas.microsoft.com/office/drawing/2014/main" id="{F13F4936-8C6F-4CE3-A4EA-FED76F76453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259539" y="317578"/>
            <a:ext cx="548640" cy="549007"/>
            <a:chOff x="7029447" y="3514725"/>
            <a:chExt cx="1285875" cy="549007"/>
          </a:xfrm>
        </p:grpSpPr>
        <p:cxnSp>
          <p:nvCxnSpPr>
            <p:cNvPr id="124" name="Straight Connector 123">
              <a:extLst>
                <a:ext uri="{FF2B5EF4-FFF2-40B4-BE49-F238E27FC236}">
                  <a16:creationId xmlns:a16="http://schemas.microsoft.com/office/drawing/2014/main" id="{50484433-3A0D-4EFE-A3D6-7805A0C34E2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514725"/>
              <a:ext cx="1285875" cy="0"/>
            </a:xfrm>
            <a:prstGeom prst="line">
              <a:avLst/>
            </a:prstGeom>
            <a:ln w="31750" cap="rnd" cmpd="sng">
              <a:gradFill>
                <a:gsLst>
                  <a:gs pos="0">
                    <a:schemeClr val="tx2">
                      <a:lumMod val="60000"/>
                      <a:lumOff val="40000"/>
                      <a:alpha val="40000"/>
                    </a:schemeClr>
                  </a:gs>
                  <a:gs pos="100000">
                    <a:schemeClr val="tx2">
                      <a:lumMod val="75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125" name="Straight Connector 124">
              <a:extLst>
                <a:ext uri="{FF2B5EF4-FFF2-40B4-BE49-F238E27FC236}">
                  <a16:creationId xmlns:a16="http://schemas.microsoft.com/office/drawing/2014/main" id="{A73F57FA-1343-44FF-A148-8DF227969C3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697727"/>
              <a:ext cx="1285875" cy="0"/>
            </a:xfrm>
            <a:prstGeom prst="line">
              <a:avLst/>
            </a:prstGeom>
            <a:ln w="31750" cap="rnd" cmpd="sng">
              <a:gradFill>
                <a:gsLst>
                  <a:gs pos="0">
                    <a:schemeClr val="tx2">
                      <a:lumMod val="60000"/>
                      <a:lumOff val="40000"/>
                      <a:alpha val="40000"/>
                    </a:schemeClr>
                  </a:gs>
                  <a:gs pos="100000">
                    <a:schemeClr val="tx2">
                      <a:lumMod val="75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126" name="Straight Connector 125">
              <a:extLst>
                <a:ext uri="{FF2B5EF4-FFF2-40B4-BE49-F238E27FC236}">
                  <a16:creationId xmlns:a16="http://schemas.microsoft.com/office/drawing/2014/main" id="{E1A4169D-3A86-4D9D-AF11-DC56E12108C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880729"/>
              <a:ext cx="1285875" cy="0"/>
            </a:xfrm>
            <a:prstGeom prst="line">
              <a:avLst/>
            </a:prstGeom>
            <a:ln w="31750" cap="rnd" cmpd="sng">
              <a:gradFill>
                <a:gsLst>
                  <a:gs pos="0">
                    <a:schemeClr val="tx2">
                      <a:lumMod val="60000"/>
                      <a:lumOff val="40000"/>
                      <a:alpha val="40000"/>
                    </a:schemeClr>
                  </a:gs>
                  <a:gs pos="100000">
                    <a:schemeClr val="tx2">
                      <a:lumMod val="75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127" name="Straight Connector 126">
              <a:extLst>
                <a:ext uri="{FF2B5EF4-FFF2-40B4-BE49-F238E27FC236}">
                  <a16:creationId xmlns:a16="http://schemas.microsoft.com/office/drawing/2014/main" id="{F5A4DE08-83A8-4402-9B15-4BE50687B04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4063732"/>
              <a:ext cx="1285875" cy="0"/>
            </a:xfrm>
            <a:prstGeom prst="line">
              <a:avLst/>
            </a:prstGeom>
            <a:ln w="31750" cap="rnd" cmpd="sng">
              <a:gradFill>
                <a:gsLst>
                  <a:gs pos="0">
                    <a:schemeClr val="tx2">
                      <a:lumMod val="60000"/>
                      <a:lumOff val="40000"/>
                      <a:alpha val="40000"/>
                    </a:schemeClr>
                  </a:gs>
                  <a:gs pos="100000">
                    <a:schemeClr val="tx2">
                      <a:lumMod val="75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grpSp>
      <p:grpSp>
        <p:nvGrpSpPr>
          <p:cNvPr id="129" name="Group 128">
            <a:extLst>
              <a:ext uri="{FF2B5EF4-FFF2-40B4-BE49-F238E27FC236}">
                <a16:creationId xmlns:a16="http://schemas.microsoft.com/office/drawing/2014/main" id="{8C5FED84-F820-488A-A974-94F5E9799C6B}"/>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259539" y="317578"/>
            <a:ext cx="548640" cy="549007"/>
            <a:chOff x="7029447" y="3514725"/>
            <a:chExt cx="1285875" cy="549007"/>
          </a:xfrm>
        </p:grpSpPr>
        <p:cxnSp>
          <p:nvCxnSpPr>
            <p:cNvPr id="130" name="Straight Connector 129">
              <a:extLst>
                <a:ext uri="{FF2B5EF4-FFF2-40B4-BE49-F238E27FC236}">
                  <a16:creationId xmlns:a16="http://schemas.microsoft.com/office/drawing/2014/main" id="{FF3E2FC4-8DA6-4E60-93F8-1EE49C0CCB8B}"/>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514725"/>
              <a:ext cx="1285875" cy="0"/>
            </a:xfrm>
            <a:prstGeom prst="line">
              <a:avLst/>
            </a:prstGeom>
            <a:ln w="31750" cap="rnd" cmpd="sng">
              <a:gradFill>
                <a:gsLst>
                  <a:gs pos="0">
                    <a:schemeClr val="tx2">
                      <a:lumMod val="60000"/>
                      <a:lumOff val="40000"/>
                      <a:alpha val="20000"/>
                    </a:schemeClr>
                  </a:gs>
                  <a:gs pos="100000">
                    <a:schemeClr val="tx2">
                      <a:lumMod val="50000"/>
                      <a:alpha val="2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131" name="Straight Connector 130">
              <a:extLst>
                <a:ext uri="{FF2B5EF4-FFF2-40B4-BE49-F238E27FC236}">
                  <a16:creationId xmlns:a16="http://schemas.microsoft.com/office/drawing/2014/main" id="{3737BE0C-1FB1-4D5F-AB83-A2F91C14566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697727"/>
              <a:ext cx="1285875" cy="0"/>
            </a:xfrm>
            <a:prstGeom prst="line">
              <a:avLst/>
            </a:prstGeom>
            <a:ln w="31750" cap="rnd" cmpd="sng">
              <a:gradFill>
                <a:gsLst>
                  <a:gs pos="0">
                    <a:schemeClr val="tx2">
                      <a:lumMod val="60000"/>
                      <a:lumOff val="40000"/>
                      <a:alpha val="20000"/>
                    </a:schemeClr>
                  </a:gs>
                  <a:gs pos="100000">
                    <a:schemeClr val="tx2">
                      <a:lumMod val="50000"/>
                      <a:alpha val="2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132" name="Straight Connector 131">
              <a:extLst>
                <a:ext uri="{FF2B5EF4-FFF2-40B4-BE49-F238E27FC236}">
                  <a16:creationId xmlns:a16="http://schemas.microsoft.com/office/drawing/2014/main" id="{8D845A01-081B-4119-8571-6A42E8D02863}"/>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880729"/>
              <a:ext cx="1285875" cy="0"/>
            </a:xfrm>
            <a:prstGeom prst="line">
              <a:avLst/>
            </a:prstGeom>
            <a:ln w="31750" cap="rnd" cmpd="sng">
              <a:gradFill>
                <a:gsLst>
                  <a:gs pos="0">
                    <a:schemeClr val="tx2">
                      <a:lumMod val="60000"/>
                      <a:lumOff val="40000"/>
                      <a:alpha val="20000"/>
                    </a:schemeClr>
                  </a:gs>
                  <a:gs pos="100000">
                    <a:schemeClr val="tx2">
                      <a:lumMod val="50000"/>
                      <a:alpha val="2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133" name="Straight Connector 132">
              <a:extLst>
                <a:ext uri="{FF2B5EF4-FFF2-40B4-BE49-F238E27FC236}">
                  <a16:creationId xmlns:a16="http://schemas.microsoft.com/office/drawing/2014/main" id="{31139926-E05D-459C-A2F3-798D98C9BE50}"/>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4063732"/>
              <a:ext cx="1285875" cy="0"/>
            </a:xfrm>
            <a:prstGeom prst="line">
              <a:avLst/>
            </a:prstGeom>
            <a:ln w="31750" cap="rnd" cmpd="sng">
              <a:gradFill>
                <a:gsLst>
                  <a:gs pos="0">
                    <a:schemeClr val="tx2">
                      <a:lumMod val="60000"/>
                      <a:lumOff val="40000"/>
                      <a:alpha val="20000"/>
                    </a:schemeClr>
                  </a:gs>
                  <a:gs pos="100000">
                    <a:schemeClr val="tx2">
                      <a:lumMod val="50000"/>
                      <a:alpha val="2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grpSp>
      <p:sp>
        <p:nvSpPr>
          <p:cNvPr id="135" name="Rectangle 134">
            <a:extLst>
              <a:ext uri="{FF2B5EF4-FFF2-40B4-BE49-F238E27FC236}">
                <a16:creationId xmlns:a16="http://schemas.microsoft.com/office/drawing/2014/main" id="{4AF71FEF-CE35-499D-AE77-5FF4C0911B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1" y="6140785"/>
            <a:ext cx="6095997" cy="711252"/>
          </a:xfrm>
          <a:prstGeom prst="rect">
            <a:avLst/>
          </a:prstGeom>
          <a:gradFill flip="none" rotWithShape="1">
            <a:gsLst>
              <a:gs pos="10000">
                <a:schemeClr val="tx2">
                  <a:lumMod val="50000"/>
                  <a:alpha val="10000"/>
                </a:schemeClr>
              </a:gs>
              <a:gs pos="100000">
                <a:schemeClr val="tx2">
                  <a:lumMod val="60000"/>
                  <a:lumOff val="40000"/>
                  <a:alpha val="0"/>
                </a:schemeClr>
              </a:gs>
            </a:gsLst>
            <a:lin ang="8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37" name="Group 136">
            <a:extLst>
              <a:ext uri="{FF2B5EF4-FFF2-40B4-BE49-F238E27FC236}">
                <a16:creationId xmlns:a16="http://schemas.microsoft.com/office/drawing/2014/main" id="{F300632E-38C0-4AB6-86B8-B8E08690F55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5400000">
            <a:off x="616345" y="5940560"/>
            <a:ext cx="1285875" cy="549007"/>
            <a:chOff x="7029447" y="3514725"/>
            <a:chExt cx="1285875" cy="549007"/>
          </a:xfrm>
        </p:grpSpPr>
        <p:cxnSp>
          <p:nvCxnSpPr>
            <p:cNvPr id="138" name="Straight Connector 137">
              <a:extLst>
                <a:ext uri="{FF2B5EF4-FFF2-40B4-BE49-F238E27FC236}">
                  <a16:creationId xmlns:a16="http://schemas.microsoft.com/office/drawing/2014/main" id="{D0134E9E-9A3E-4116-BC20-40685DC3907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514725"/>
              <a:ext cx="1285875" cy="0"/>
            </a:xfrm>
            <a:prstGeom prst="line">
              <a:avLst/>
            </a:prstGeom>
            <a:ln w="31750" cap="rnd" cmpd="sng">
              <a:gradFill>
                <a:gsLst>
                  <a:gs pos="0">
                    <a:schemeClr val="tx2">
                      <a:lumMod val="60000"/>
                      <a:lumOff val="40000"/>
                      <a:alpha val="40000"/>
                    </a:schemeClr>
                  </a:gs>
                  <a:gs pos="100000">
                    <a:schemeClr val="tx2">
                      <a:lumMod val="50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139" name="Straight Connector 138">
              <a:extLst>
                <a:ext uri="{FF2B5EF4-FFF2-40B4-BE49-F238E27FC236}">
                  <a16:creationId xmlns:a16="http://schemas.microsoft.com/office/drawing/2014/main" id="{8D1CC05E-67C0-44BA-9D5F-3DD58253607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697727"/>
              <a:ext cx="1285875" cy="0"/>
            </a:xfrm>
            <a:prstGeom prst="line">
              <a:avLst/>
            </a:prstGeom>
            <a:ln w="31750" cap="rnd" cmpd="sng">
              <a:gradFill>
                <a:gsLst>
                  <a:gs pos="0">
                    <a:schemeClr val="tx2">
                      <a:lumMod val="60000"/>
                      <a:lumOff val="40000"/>
                      <a:alpha val="40000"/>
                    </a:schemeClr>
                  </a:gs>
                  <a:gs pos="100000">
                    <a:schemeClr val="tx2">
                      <a:lumMod val="50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140" name="Straight Connector 139">
              <a:extLst>
                <a:ext uri="{FF2B5EF4-FFF2-40B4-BE49-F238E27FC236}">
                  <a16:creationId xmlns:a16="http://schemas.microsoft.com/office/drawing/2014/main" id="{0A913263-9283-4B2C-85EE-893F7D817D7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880729"/>
              <a:ext cx="1285875" cy="0"/>
            </a:xfrm>
            <a:prstGeom prst="line">
              <a:avLst/>
            </a:prstGeom>
            <a:ln w="31750" cap="rnd" cmpd="sng">
              <a:gradFill>
                <a:gsLst>
                  <a:gs pos="0">
                    <a:schemeClr val="tx2">
                      <a:lumMod val="60000"/>
                      <a:lumOff val="40000"/>
                      <a:alpha val="40000"/>
                    </a:schemeClr>
                  </a:gs>
                  <a:gs pos="100000">
                    <a:schemeClr val="tx2">
                      <a:lumMod val="50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141" name="Straight Connector 140">
              <a:extLst>
                <a:ext uri="{FF2B5EF4-FFF2-40B4-BE49-F238E27FC236}">
                  <a16:creationId xmlns:a16="http://schemas.microsoft.com/office/drawing/2014/main" id="{6CE5EDC8-2563-4DFB-A804-798D9918088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4063732"/>
              <a:ext cx="1285875" cy="0"/>
            </a:xfrm>
            <a:prstGeom prst="line">
              <a:avLst/>
            </a:prstGeom>
            <a:ln w="31750" cap="rnd" cmpd="sng">
              <a:gradFill>
                <a:gsLst>
                  <a:gs pos="0">
                    <a:schemeClr val="tx2">
                      <a:lumMod val="60000"/>
                      <a:lumOff val="40000"/>
                      <a:alpha val="40000"/>
                    </a:schemeClr>
                  </a:gs>
                  <a:gs pos="100000">
                    <a:schemeClr val="tx2">
                      <a:lumMod val="50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grpSp>
      <p:sp>
        <p:nvSpPr>
          <p:cNvPr id="4" name="Rectangle 3">
            <a:extLst>
              <a:ext uri="{FF2B5EF4-FFF2-40B4-BE49-F238E27FC236}">
                <a16:creationId xmlns:a16="http://schemas.microsoft.com/office/drawing/2014/main" id="{757FF024-99DE-E8E5-E16A-82316BD34E1F}"/>
              </a:ext>
            </a:extLst>
          </p:cNvPr>
          <p:cNvSpPr/>
          <p:nvPr/>
        </p:nvSpPr>
        <p:spPr>
          <a:xfrm>
            <a:off x="6238651" y="263923"/>
            <a:ext cx="5651269" cy="2933149"/>
          </a:xfrm>
          <a:prstGeom prst="rect">
            <a:avLst/>
          </a:prstGeom>
          <a:solidFill>
            <a:srgbClr val="202834">
              <a:alpha val="60000"/>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8D51BAB-C0E4-D71E-FF3C-2344A314B87D}"/>
              </a:ext>
            </a:extLst>
          </p:cNvPr>
          <p:cNvSpPr>
            <a:spLocks noGrp="1"/>
          </p:cNvSpPr>
          <p:nvPr>
            <p:ph type="ctrTitle"/>
          </p:nvPr>
        </p:nvSpPr>
        <p:spPr>
          <a:xfrm>
            <a:off x="593240" y="394873"/>
            <a:ext cx="6305399" cy="1220047"/>
          </a:xfrm>
          <a:noFill/>
        </p:spPr>
        <p:txBody>
          <a:bodyPr anchor="ctr">
            <a:normAutofit/>
          </a:bodyPr>
          <a:lstStyle/>
          <a:p>
            <a:pPr algn="l"/>
            <a:r>
              <a:rPr lang="en-US" sz="4200" dirty="0">
                <a:solidFill>
                  <a:schemeClr val="bg1"/>
                </a:solidFill>
                <a:latin typeface="Britannic Bold" panose="020B0903060703020204" pitchFamily="34" charset="0"/>
              </a:rPr>
              <a:t>The apostles and Genesis</a:t>
            </a:r>
          </a:p>
        </p:txBody>
      </p:sp>
      <p:sp>
        <p:nvSpPr>
          <p:cNvPr id="3" name="Subtitle 2">
            <a:extLst>
              <a:ext uri="{FF2B5EF4-FFF2-40B4-BE49-F238E27FC236}">
                <a16:creationId xmlns:a16="http://schemas.microsoft.com/office/drawing/2014/main" id="{D93B3D77-62F5-4E4C-8FBB-B3E01E1586FC}"/>
              </a:ext>
            </a:extLst>
          </p:cNvPr>
          <p:cNvSpPr>
            <a:spLocks noGrp="1"/>
          </p:cNvSpPr>
          <p:nvPr>
            <p:ph type="subTitle" idx="1"/>
          </p:nvPr>
        </p:nvSpPr>
        <p:spPr>
          <a:xfrm>
            <a:off x="516244" y="1708636"/>
            <a:ext cx="10614674" cy="4680587"/>
          </a:xfrm>
          <a:noFill/>
        </p:spPr>
        <p:txBody>
          <a:bodyPr anchor="t">
            <a:normAutofit/>
          </a:bodyPr>
          <a:lstStyle/>
          <a:p>
            <a:pPr algn="l"/>
            <a:r>
              <a:rPr lang="en-US" sz="3800" dirty="0">
                <a:solidFill>
                  <a:schemeClr val="bg1"/>
                </a:solidFill>
                <a:latin typeface="Georgia" panose="02040502050405020303" pitchFamily="18" charset="0"/>
              </a:rPr>
              <a:t>Paul and the serpent..</a:t>
            </a:r>
          </a:p>
          <a:p>
            <a:pPr marL="457200" indent="-457200" algn="l">
              <a:buClr>
                <a:srgbClr val="FFC000"/>
              </a:buClr>
              <a:buFontTx/>
              <a:buChar char="—"/>
            </a:pPr>
            <a:r>
              <a:rPr lang="en-US" sz="3400" dirty="0">
                <a:solidFill>
                  <a:schemeClr val="bg1"/>
                </a:solidFill>
                <a:latin typeface="Georgia" panose="02040502050405020303" pitchFamily="18" charset="0"/>
              </a:rPr>
              <a:t>2 Corinthians 11:3 </a:t>
            </a:r>
            <a:r>
              <a:rPr lang="en-US" sz="3400" dirty="0">
                <a:solidFill>
                  <a:schemeClr val="bg1"/>
                </a:solidFill>
              </a:rPr>
              <a:t>But I fear, lest somehow, as the serpent deceived Eve by his craftiness, so your minds may be corrupted from the simplicity that is in Christ. </a:t>
            </a:r>
          </a:p>
        </p:txBody>
      </p:sp>
    </p:spTree>
    <p:extLst>
      <p:ext uri="{BB962C8B-B14F-4D97-AF65-F5344CB8AC3E}">
        <p14:creationId xmlns:p14="http://schemas.microsoft.com/office/powerpoint/2010/main" val="38073622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 name="Rectangle 102">
            <a:extLst>
              <a:ext uri="{FF2B5EF4-FFF2-40B4-BE49-F238E27FC236}">
                <a16:creationId xmlns:a16="http://schemas.microsoft.com/office/drawing/2014/main" id="{89105CEF-3024-4DCC-B6B3-5AEC0A84CD5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a:extLst>
              <a:ext uri="{FF2B5EF4-FFF2-40B4-BE49-F238E27FC236}">
                <a16:creationId xmlns:a16="http://schemas.microsoft.com/office/drawing/2014/main" id="{A1615BE6-BB5D-47E2-AF16-A7B7ABB7573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tx1">
              <a:alpha val="5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7" name="Group 106">
            <a:extLst>
              <a:ext uri="{FF2B5EF4-FFF2-40B4-BE49-F238E27FC236}">
                <a16:creationId xmlns:a16="http://schemas.microsoft.com/office/drawing/2014/main" id="{F5C48320-B8CB-4B2D-BE09-A7BF638E9FF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 y="2075420"/>
            <a:ext cx="12048729" cy="4093306"/>
            <a:chOff x="1" y="2075420"/>
            <a:chExt cx="12048729" cy="4093306"/>
          </a:xfrm>
        </p:grpSpPr>
        <p:sp>
          <p:nvSpPr>
            <p:cNvPr id="108" name="Oval 107">
              <a:extLst>
                <a:ext uri="{FF2B5EF4-FFF2-40B4-BE49-F238E27FC236}">
                  <a16:creationId xmlns:a16="http://schemas.microsoft.com/office/drawing/2014/main" id="{78C754C0-C8E4-41C6-89F0-B003D6E2C28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4500000">
              <a:off x="7942191" y="2507571"/>
              <a:ext cx="3563871" cy="3563871"/>
            </a:xfrm>
            <a:prstGeom prst="ellipse">
              <a:avLst/>
            </a:prstGeom>
            <a:noFill/>
            <a:ln w="31750">
              <a:gradFill>
                <a:gsLst>
                  <a:gs pos="0">
                    <a:schemeClr val="tx2">
                      <a:lumMod val="60000"/>
                      <a:lumOff val="40000"/>
                      <a:alpha val="10000"/>
                    </a:schemeClr>
                  </a:gs>
                  <a:gs pos="100000">
                    <a:schemeClr val="tx2">
                      <a:lumMod val="50000"/>
                      <a:alpha val="20000"/>
                    </a:schemeClr>
                  </a:gs>
                </a:gsLst>
                <a:lin ang="5400000" scaled="1"/>
              </a:gra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Oval 108">
              <a:extLst>
                <a:ext uri="{FF2B5EF4-FFF2-40B4-BE49-F238E27FC236}">
                  <a16:creationId xmlns:a16="http://schemas.microsoft.com/office/drawing/2014/main" id="{2F55A00A-CB08-4E07-A25B-E54F0BD1556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10435065" y="4048931"/>
              <a:ext cx="1381607" cy="1381607"/>
            </a:xfrm>
            <a:prstGeom prst="ellipse">
              <a:avLst/>
            </a:prstGeom>
            <a:noFill/>
            <a:ln w="31750">
              <a:gradFill>
                <a:gsLst>
                  <a:gs pos="0">
                    <a:schemeClr val="tx2">
                      <a:lumMod val="60000"/>
                      <a:lumOff val="40000"/>
                      <a:alpha val="20000"/>
                    </a:schemeClr>
                  </a:gs>
                  <a:gs pos="100000">
                    <a:schemeClr val="tx2">
                      <a:lumMod val="50000"/>
                      <a:alpha val="20000"/>
                    </a:schemeClr>
                  </a:gs>
                </a:gsLst>
                <a:lin ang="5400000" scaled="1"/>
              </a:gra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0" name="Oval 109">
              <a:extLst>
                <a:ext uri="{FF2B5EF4-FFF2-40B4-BE49-F238E27FC236}">
                  <a16:creationId xmlns:a16="http://schemas.microsoft.com/office/drawing/2014/main" id="{01B6955C-1831-4001-80E6-698D6C0CFBE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1" y="2075420"/>
              <a:ext cx="3144364" cy="3144364"/>
            </a:xfrm>
            <a:prstGeom prst="ellipse">
              <a:avLst/>
            </a:prstGeom>
            <a:gradFill>
              <a:gsLst>
                <a:gs pos="0">
                  <a:schemeClr val="tx2">
                    <a:lumMod val="75000"/>
                    <a:alpha val="20000"/>
                  </a:schemeClr>
                </a:gs>
                <a:gs pos="100000">
                  <a:schemeClr val="tx2">
                    <a:lumMod val="50000"/>
                    <a:alpha val="1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Oval 110">
              <a:extLst>
                <a:ext uri="{FF2B5EF4-FFF2-40B4-BE49-F238E27FC236}">
                  <a16:creationId xmlns:a16="http://schemas.microsoft.com/office/drawing/2014/main" id="{230CB782-F64B-4A29-8545-32CA9BC77E3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2600000">
              <a:off x="10150845" y="4270841"/>
              <a:ext cx="1897885" cy="1897885"/>
            </a:xfrm>
            <a:prstGeom prst="ellipse">
              <a:avLst/>
            </a:prstGeom>
            <a:gradFill>
              <a:gsLst>
                <a:gs pos="0">
                  <a:schemeClr val="tx2">
                    <a:lumMod val="75000"/>
                    <a:alpha val="10000"/>
                  </a:schemeClr>
                </a:gs>
                <a:gs pos="100000">
                  <a:schemeClr val="tx2">
                    <a:lumMod val="75000"/>
                    <a:alpha val="2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2" name="Oval 111">
              <a:extLst>
                <a:ext uri="{FF2B5EF4-FFF2-40B4-BE49-F238E27FC236}">
                  <a16:creationId xmlns:a16="http://schemas.microsoft.com/office/drawing/2014/main" id="{DABBBCF5-DBE4-467D-AC3E-F9973FEE9CE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4500000">
              <a:off x="2046780" y="3040492"/>
              <a:ext cx="2579322" cy="2579322"/>
            </a:xfrm>
            <a:prstGeom prst="ellipse">
              <a:avLst/>
            </a:prstGeom>
            <a:noFill/>
            <a:ln w="31750">
              <a:gradFill>
                <a:gsLst>
                  <a:gs pos="0">
                    <a:schemeClr val="tx2">
                      <a:lumMod val="60000"/>
                      <a:lumOff val="40000"/>
                      <a:alpha val="20000"/>
                    </a:schemeClr>
                  </a:gs>
                  <a:gs pos="100000">
                    <a:schemeClr val="tx2">
                      <a:lumMod val="50000"/>
                      <a:alpha val="20000"/>
                    </a:schemeClr>
                  </a:gs>
                </a:gsLst>
                <a:lin ang="5400000" scaled="1"/>
              </a:gra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3" name="Oval 112">
              <a:extLst>
                <a:ext uri="{FF2B5EF4-FFF2-40B4-BE49-F238E27FC236}">
                  <a16:creationId xmlns:a16="http://schemas.microsoft.com/office/drawing/2014/main" id="{8055A3CA-368A-4B3D-8665-67815A878D4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4500000">
              <a:off x="2224640" y="3193975"/>
              <a:ext cx="2243193" cy="2243193"/>
            </a:xfrm>
            <a:prstGeom prst="ellipse">
              <a:avLst/>
            </a:prstGeom>
            <a:noFill/>
            <a:ln w="31750">
              <a:gradFill>
                <a:gsLst>
                  <a:gs pos="0">
                    <a:schemeClr val="tx2">
                      <a:lumMod val="60000"/>
                      <a:lumOff val="40000"/>
                      <a:alpha val="10000"/>
                    </a:schemeClr>
                  </a:gs>
                  <a:gs pos="100000">
                    <a:schemeClr val="tx2">
                      <a:lumMod val="50000"/>
                      <a:alpha val="10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5" name="Picture 4" descr="A book cover with text&#10;&#10;Description automatically generated">
            <a:extLst>
              <a:ext uri="{FF2B5EF4-FFF2-40B4-BE49-F238E27FC236}">
                <a16:creationId xmlns:a16="http://schemas.microsoft.com/office/drawing/2014/main" id="{11C2C001-3230-3978-A4EF-0B2AA494B170}"/>
              </a:ext>
            </a:extLst>
          </p:cNvPr>
          <p:cNvPicPr>
            <a:picLocks noChangeAspect="1"/>
          </p:cNvPicPr>
          <p:nvPr/>
        </p:nvPicPr>
        <p:blipFill rotWithShape="1">
          <a:blip r:embed="rId2">
            <a:extLst>
              <a:ext uri="{28A0092B-C50C-407E-A947-70E740481C1C}">
                <a14:useLocalDpi xmlns:a14="http://schemas.microsoft.com/office/drawing/2010/main" val="0"/>
              </a:ext>
            </a:extLst>
          </a:blip>
          <a:srcRect l="12398" r="3620"/>
          <a:stretch/>
        </p:blipFill>
        <p:spPr>
          <a:xfrm>
            <a:off x="6467036" y="-525"/>
            <a:ext cx="4762297" cy="3175526"/>
          </a:xfrm>
          <a:prstGeom prst="rect">
            <a:avLst/>
          </a:prstGeom>
        </p:spPr>
      </p:pic>
      <p:grpSp>
        <p:nvGrpSpPr>
          <p:cNvPr id="115" name="Group 114">
            <a:extLst>
              <a:ext uri="{FF2B5EF4-FFF2-40B4-BE49-F238E27FC236}">
                <a16:creationId xmlns:a16="http://schemas.microsoft.com/office/drawing/2014/main" id="{4DF96203-9911-4F97-A236-49DC3C81445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6200000">
            <a:off x="6301135" y="143979"/>
            <a:ext cx="304800" cy="429768"/>
            <a:chOff x="215328" y="-46937"/>
            <a:chExt cx="304800" cy="2773841"/>
          </a:xfrm>
        </p:grpSpPr>
        <p:cxnSp>
          <p:nvCxnSpPr>
            <p:cNvPr id="116" name="Straight Connector 115">
              <a:extLst>
                <a:ext uri="{FF2B5EF4-FFF2-40B4-BE49-F238E27FC236}">
                  <a16:creationId xmlns:a16="http://schemas.microsoft.com/office/drawing/2014/main" id="{E4245BC0-80D4-4306-A45F-E18C68221B83}"/>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215328" y="-46937"/>
              <a:ext cx="0" cy="2773841"/>
            </a:xfrm>
            <a:prstGeom prst="line">
              <a:avLst/>
            </a:prstGeom>
            <a:ln w="25400" cmpd="sng">
              <a:solidFill>
                <a:schemeClr val="bg2">
                  <a:lumMod val="60000"/>
                  <a:lumOff val="40000"/>
                  <a:alpha val="5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17" name="Straight Connector 116">
              <a:extLst>
                <a:ext uri="{FF2B5EF4-FFF2-40B4-BE49-F238E27FC236}">
                  <a16:creationId xmlns:a16="http://schemas.microsoft.com/office/drawing/2014/main" id="{64F4C0E9-AFF0-4843-8F52-23DA160DB06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316928" y="-46937"/>
              <a:ext cx="0" cy="2773841"/>
            </a:xfrm>
            <a:prstGeom prst="line">
              <a:avLst/>
            </a:prstGeom>
            <a:ln w="25400" cmpd="sng">
              <a:solidFill>
                <a:schemeClr val="bg2">
                  <a:lumMod val="60000"/>
                  <a:lumOff val="40000"/>
                  <a:alpha val="5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18" name="Straight Connector 117">
              <a:extLst>
                <a:ext uri="{FF2B5EF4-FFF2-40B4-BE49-F238E27FC236}">
                  <a16:creationId xmlns:a16="http://schemas.microsoft.com/office/drawing/2014/main" id="{38348773-FC4B-44F7-81AD-ABDB46EF0CE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418528" y="-46937"/>
              <a:ext cx="0" cy="2773841"/>
            </a:xfrm>
            <a:prstGeom prst="line">
              <a:avLst/>
            </a:prstGeom>
            <a:ln w="25400" cmpd="sng">
              <a:solidFill>
                <a:schemeClr val="bg2">
                  <a:lumMod val="60000"/>
                  <a:lumOff val="40000"/>
                  <a:alpha val="5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19" name="Straight Connector 118">
              <a:extLst>
                <a:ext uri="{FF2B5EF4-FFF2-40B4-BE49-F238E27FC236}">
                  <a16:creationId xmlns:a16="http://schemas.microsoft.com/office/drawing/2014/main" id="{5A2A4C5A-EDAA-4CFB-99B7-EF8DB0EB3DE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520128" y="-46937"/>
              <a:ext cx="0" cy="2773841"/>
            </a:xfrm>
            <a:prstGeom prst="line">
              <a:avLst/>
            </a:prstGeom>
            <a:ln w="25400" cmpd="sng">
              <a:solidFill>
                <a:schemeClr val="bg2">
                  <a:lumMod val="60000"/>
                  <a:lumOff val="40000"/>
                  <a:alpha val="50000"/>
                </a:schemeClr>
              </a:solidFill>
              <a:prstDash val="sysDot"/>
            </a:ln>
          </p:spPr>
          <p:style>
            <a:lnRef idx="1">
              <a:schemeClr val="accent1"/>
            </a:lnRef>
            <a:fillRef idx="0">
              <a:schemeClr val="accent1"/>
            </a:fillRef>
            <a:effectRef idx="0">
              <a:schemeClr val="accent1"/>
            </a:effectRef>
            <a:fontRef idx="minor">
              <a:schemeClr val="tx1"/>
            </a:fontRef>
          </p:style>
        </p:cxnSp>
      </p:grpSp>
      <p:sp>
        <p:nvSpPr>
          <p:cNvPr id="121" name="Rectangle 120">
            <a:extLst>
              <a:ext uri="{FF2B5EF4-FFF2-40B4-BE49-F238E27FC236}">
                <a16:creationId xmlns:a16="http://schemas.microsoft.com/office/drawing/2014/main" id="{C4B4B845-CAA1-4885-99D9-10EEED9CEC5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438146" y="1042605"/>
            <a:ext cx="2796461" cy="711252"/>
          </a:xfrm>
          <a:prstGeom prst="rect">
            <a:avLst/>
          </a:prstGeom>
          <a:gradFill flip="none" rotWithShape="1">
            <a:gsLst>
              <a:gs pos="0">
                <a:schemeClr val="tx2">
                  <a:lumMod val="40000"/>
                  <a:lumOff val="60000"/>
                  <a:alpha val="0"/>
                </a:schemeClr>
              </a:gs>
              <a:gs pos="100000">
                <a:schemeClr val="tx2">
                  <a:lumMod val="75000"/>
                  <a:alpha val="10000"/>
                </a:schemeClr>
              </a:gs>
            </a:gsLst>
            <a:lin ang="8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3" name="Group 122">
            <a:extLst>
              <a:ext uri="{FF2B5EF4-FFF2-40B4-BE49-F238E27FC236}">
                <a16:creationId xmlns:a16="http://schemas.microsoft.com/office/drawing/2014/main" id="{F13F4936-8C6F-4CE3-A4EA-FED76F76453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259539" y="317578"/>
            <a:ext cx="548640" cy="549007"/>
            <a:chOff x="7029447" y="3514725"/>
            <a:chExt cx="1285875" cy="549007"/>
          </a:xfrm>
        </p:grpSpPr>
        <p:cxnSp>
          <p:nvCxnSpPr>
            <p:cNvPr id="124" name="Straight Connector 123">
              <a:extLst>
                <a:ext uri="{FF2B5EF4-FFF2-40B4-BE49-F238E27FC236}">
                  <a16:creationId xmlns:a16="http://schemas.microsoft.com/office/drawing/2014/main" id="{50484433-3A0D-4EFE-A3D6-7805A0C34E2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514725"/>
              <a:ext cx="1285875" cy="0"/>
            </a:xfrm>
            <a:prstGeom prst="line">
              <a:avLst/>
            </a:prstGeom>
            <a:ln w="31750" cap="rnd" cmpd="sng">
              <a:gradFill>
                <a:gsLst>
                  <a:gs pos="0">
                    <a:schemeClr val="tx2">
                      <a:lumMod val="60000"/>
                      <a:lumOff val="40000"/>
                      <a:alpha val="40000"/>
                    </a:schemeClr>
                  </a:gs>
                  <a:gs pos="100000">
                    <a:schemeClr val="tx2">
                      <a:lumMod val="75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125" name="Straight Connector 124">
              <a:extLst>
                <a:ext uri="{FF2B5EF4-FFF2-40B4-BE49-F238E27FC236}">
                  <a16:creationId xmlns:a16="http://schemas.microsoft.com/office/drawing/2014/main" id="{A73F57FA-1343-44FF-A148-8DF227969C3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697727"/>
              <a:ext cx="1285875" cy="0"/>
            </a:xfrm>
            <a:prstGeom prst="line">
              <a:avLst/>
            </a:prstGeom>
            <a:ln w="31750" cap="rnd" cmpd="sng">
              <a:gradFill>
                <a:gsLst>
                  <a:gs pos="0">
                    <a:schemeClr val="tx2">
                      <a:lumMod val="60000"/>
                      <a:lumOff val="40000"/>
                      <a:alpha val="40000"/>
                    </a:schemeClr>
                  </a:gs>
                  <a:gs pos="100000">
                    <a:schemeClr val="tx2">
                      <a:lumMod val="75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126" name="Straight Connector 125">
              <a:extLst>
                <a:ext uri="{FF2B5EF4-FFF2-40B4-BE49-F238E27FC236}">
                  <a16:creationId xmlns:a16="http://schemas.microsoft.com/office/drawing/2014/main" id="{E1A4169D-3A86-4D9D-AF11-DC56E12108C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880729"/>
              <a:ext cx="1285875" cy="0"/>
            </a:xfrm>
            <a:prstGeom prst="line">
              <a:avLst/>
            </a:prstGeom>
            <a:ln w="31750" cap="rnd" cmpd="sng">
              <a:gradFill>
                <a:gsLst>
                  <a:gs pos="0">
                    <a:schemeClr val="tx2">
                      <a:lumMod val="60000"/>
                      <a:lumOff val="40000"/>
                      <a:alpha val="40000"/>
                    </a:schemeClr>
                  </a:gs>
                  <a:gs pos="100000">
                    <a:schemeClr val="tx2">
                      <a:lumMod val="75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127" name="Straight Connector 126">
              <a:extLst>
                <a:ext uri="{FF2B5EF4-FFF2-40B4-BE49-F238E27FC236}">
                  <a16:creationId xmlns:a16="http://schemas.microsoft.com/office/drawing/2014/main" id="{F5A4DE08-83A8-4402-9B15-4BE50687B04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4063732"/>
              <a:ext cx="1285875" cy="0"/>
            </a:xfrm>
            <a:prstGeom prst="line">
              <a:avLst/>
            </a:prstGeom>
            <a:ln w="31750" cap="rnd" cmpd="sng">
              <a:gradFill>
                <a:gsLst>
                  <a:gs pos="0">
                    <a:schemeClr val="tx2">
                      <a:lumMod val="60000"/>
                      <a:lumOff val="40000"/>
                      <a:alpha val="40000"/>
                    </a:schemeClr>
                  </a:gs>
                  <a:gs pos="100000">
                    <a:schemeClr val="tx2">
                      <a:lumMod val="75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grpSp>
      <p:grpSp>
        <p:nvGrpSpPr>
          <p:cNvPr id="129" name="Group 128">
            <a:extLst>
              <a:ext uri="{FF2B5EF4-FFF2-40B4-BE49-F238E27FC236}">
                <a16:creationId xmlns:a16="http://schemas.microsoft.com/office/drawing/2014/main" id="{8C5FED84-F820-488A-A974-94F5E9799C6B}"/>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259539" y="317578"/>
            <a:ext cx="548640" cy="549007"/>
            <a:chOff x="7029447" y="3514725"/>
            <a:chExt cx="1285875" cy="549007"/>
          </a:xfrm>
        </p:grpSpPr>
        <p:cxnSp>
          <p:nvCxnSpPr>
            <p:cNvPr id="130" name="Straight Connector 129">
              <a:extLst>
                <a:ext uri="{FF2B5EF4-FFF2-40B4-BE49-F238E27FC236}">
                  <a16:creationId xmlns:a16="http://schemas.microsoft.com/office/drawing/2014/main" id="{FF3E2FC4-8DA6-4E60-93F8-1EE49C0CCB8B}"/>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514725"/>
              <a:ext cx="1285875" cy="0"/>
            </a:xfrm>
            <a:prstGeom prst="line">
              <a:avLst/>
            </a:prstGeom>
            <a:ln w="31750" cap="rnd" cmpd="sng">
              <a:gradFill>
                <a:gsLst>
                  <a:gs pos="0">
                    <a:schemeClr val="tx2">
                      <a:lumMod val="60000"/>
                      <a:lumOff val="40000"/>
                      <a:alpha val="20000"/>
                    </a:schemeClr>
                  </a:gs>
                  <a:gs pos="100000">
                    <a:schemeClr val="tx2">
                      <a:lumMod val="50000"/>
                      <a:alpha val="2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131" name="Straight Connector 130">
              <a:extLst>
                <a:ext uri="{FF2B5EF4-FFF2-40B4-BE49-F238E27FC236}">
                  <a16:creationId xmlns:a16="http://schemas.microsoft.com/office/drawing/2014/main" id="{3737BE0C-1FB1-4D5F-AB83-A2F91C14566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697727"/>
              <a:ext cx="1285875" cy="0"/>
            </a:xfrm>
            <a:prstGeom prst="line">
              <a:avLst/>
            </a:prstGeom>
            <a:ln w="31750" cap="rnd" cmpd="sng">
              <a:gradFill>
                <a:gsLst>
                  <a:gs pos="0">
                    <a:schemeClr val="tx2">
                      <a:lumMod val="60000"/>
                      <a:lumOff val="40000"/>
                      <a:alpha val="20000"/>
                    </a:schemeClr>
                  </a:gs>
                  <a:gs pos="100000">
                    <a:schemeClr val="tx2">
                      <a:lumMod val="50000"/>
                      <a:alpha val="2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132" name="Straight Connector 131">
              <a:extLst>
                <a:ext uri="{FF2B5EF4-FFF2-40B4-BE49-F238E27FC236}">
                  <a16:creationId xmlns:a16="http://schemas.microsoft.com/office/drawing/2014/main" id="{8D845A01-081B-4119-8571-6A42E8D02863}"/>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880729"/>
              <a:ext cx="1285875" cy="0"/>
            </a:xfrm>
            <a:prstGeom prst="line">
              <a:avLst/>
            </a:prstGeom>
            <a:ln w="31750" cap="rnd" cmpd="sng">
              <a:gradFill>
                <a:gsLst>
                  <a:gs pos="0">
                    <a:schemeClr val="tx2">
                      <a:lumMod val="60000"/>
                      <a:lumOff val="40000"/>
                      <a:alpha val="20000"/>
                    </a:schemeClr>
                  </a:gs>
                  <a:gs pos="100000">
                    <a:schemeClr val="tx2">
                      <a:lumMod val="50000"/>
                      <a:alpha val="2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133" name="Straight Connector 132">
              <a:extLst>
                <a:ext uri="{FF2B5EF4-FFF2-40B4-BE49-F238E27FC236}">
                  <a16:creationId xmlns:a16="http://schemas.microsoft.com/office/drawing/2014/main" id="{31139926-E05D-459C-A2F3-798D98C9BE50}"/>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4063732"/>
              <a:ext cx="1285875" cy="0"/>
            </a:xfrm>
            <a:prstGeom prst="line">
              <a:avLst/>
            </a:prstGeom>
            <a:ln w="31750" cap="rnd" cmpd="sng">
              <a:gradFill>
                <a:gsLst>
                  <a:gs pos="0">
                    <a:schemeClr val="tx2">
                      <a:lumMod val="60000"/>
                      <a:lumOff val="40000"/>
                      <a:alpha val="20000"/>
                    </a:schemeClr>
                  </a:gs>
                  <a:gs pos="100000">
                    <a:schemeClr val="tx2">
                      <a:lumMod val="50000"/>
                      <a:alpha val="2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grpSp>
      <p:sp>
        <p:nvSpPr>
          <p:cNvPr id="135" name="Rectangle 134">
            <a:extLst>
              <a:ext uri="{FF2B5EF4-FFF2-40B4-BE49-F238E27FC236}">
                <a16:creationId xmlns:a16="http://schemas.microsoft.com/office/drawing/2014/main" id="{4AF71FEF-CE35-499D-AE77-5FF4C0911B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1" y="6140785"/>
            <a:ext cx="6095997" cy="711252"/>
          </a:xfrm>
          <a:prstGeom prst="rect">
            <a:avLst/>
          </a:prstGeom>
          <a:gradFill flip="none" rotWithShape="1">
            <a:gsLst>
              <a:gs pos="10000">
                <a:schemeClr val="tx2">
                  <a:lumMod val="50000"/>
                  <a:alpha val="10000"/>
                </a:schemeClr>
              </a:gs>
              <a:gs pos="100000">
                <a:schemeClr val="tx2">
                  <a:lumMod val="60000"/>
                  <a:lumOff val="40000"/>
                  <a:alpha val="0"/>
                </a:schemeClr>
              </a:gs>
            </a:gsLst>
            <a:lin ang="8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37" name="Group 136">
            <a:extLst>
              <a:ext uri="{FF2B5EF4-FFF2-40B4-BE49-F238E27FC236}">
                <a16:creationId xmlns:a16="http://schemas.microsoft.com/office/drawing/2014/main" id="{F300632E-38C0-4AB6-86B8-B8E08690F55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5400000">
            <a:off x="616345" y="5940560"/>
            <a:ext cx="1285875" cy="549007"/>
            <a:chOff x="7029447" y="3514725"/>
            <a:chExt cx="1285875" cy="549007"/>
          </a:xfrm>
        </p:grpSpPr>
        <p:cxnSp>
          <p:nvCxnSpPr>
            <p:cNvPr id="138" name="Straight Connector 137">
              <a:extLst>
                <a:ext uri="{FF2B5EF4-FFF2-40B4-BE49-F238E27FC236}">
                  <a16:creationId xmlns:a16="http://schemas.microsoft.com/office/drawing/2014/main" id="{D0134E9E-9A3E-4116-BC20-40685DC3907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514725"/>
              <a:ext cx="1285875" cy="0"/>
            </a:xfrm>
            <a:prstGeom prst="line">
              <a:avLst/>
            </a:prstGeom>
            <a:ln w="31750" cap="rnd" cmpd="sng">
              <a:gradFill>
                <a:gsLst>
                  <a:gs pos="0">
                    <a:schemeClr val="tx2">
                      <a:lumMod val="60000"/>
                      <a:lumOff val="40000"/>
                      <a:alpha val="40000"/>
                    </a:schemeClr>
                  </a:gs>
                  <a:gs pos="100000">
                    <a:schemeClr val="tx2">
                      <a:lumMod val="50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139" name="Straight Connector 138">
              <a:extLst>
                <a:ext uri="{FF2B5EF4-FFF2-40B4-BE49-F238E27FC236}">
                  <a16:creationId xmlns:a16="http://schemas.microsoft.com/office/drawing/2014/main" id="{8D1CC05E-67C0-44BA-9D5F-3DD58253607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697727"/>
              <a:ext cx="1285875" cy="0"/>
            </a:xfrm>
            <a:prstGeom prst="line">
              <a:avLst/>
            </a:prstGeom>
            <a:ln w="31750" cap="rnd" cmpd="sng">
              <a:gradFill>
                <a:gsLst>
                  <a:gs pos="0">
                    <a:schemeClr val="tx2">
                      <a:lumMod val="60000"/>
                      <a:lumOff val="40000"/>
                      <a:alpha val="40000"/>
                    </a:schemeClr>
                  </a:gs>
                  <a:gs pos="100000">
                    <a:schemeClr val="tx2">
                      <a:lumMod val="50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140" name="Straight Connector 139">
              <a:extLst>
                <a:ext uri="{FF2B5EF4-FFF2-40B4-BE49-F238E27FC236}">
                  <a16:creationId xmlns:a16="http://schemas.microsoft.com/office/drawing/2014/main" id="{0A913263-9283-4B2C-85EE-893F7D817D7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880729"/>
              <a:ext cx="1285875" cy="0"/>
            </a:xfrm>
            <a:prstGeom prst="line">
              <a:avLst/>
            </a:prstGeom>
            <a:ln w="31750" cap="rnd" cmpd="sng">
              <a:gradFill>
                <a:gsLst>
                  <a:gs pos="0">
                    <a:schemeClr val="tx2">
                      <a:lumMod val="60000"/>
                      <a:lumOff val="40000"/>
                      <a:alpha val="40000"/>
                    </a:schemeClr>
                  </a:gs>
                  <a:gs pos="100000">
                    <a:schemeClr val="tx2">
                      <a:lumMod val="50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141" name="Straight Connector 140">
              <a:extLst>
                <a:ext uri="{FF2B5EF4-FFF2-40B4-BE49-F238E27FC236}">
                  <a16:creationId xmlns:a16="http://schemas.microsoft.com/office/drawing/2014/main" id="{6CE5EDC8-2563-4DFB-A804-798D9918088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4063732"/>
              <a:ext cx="1285875" cy="0"/>
            </a:xfrm>
            <a:prstGeom prst="line">
              <a:avLst/>
            </a:prstGeom>
            <a:ln w="31750" cap="rnd" cmpd="sng">
              <a:gradFill>
                <a:gsLst>
                  <a:gs pos="0">
                    <a:schemeClr val="tx2">
                      <a:lumMod val="60000"/>
                      <a:lumOff val="40000"/>
                      <a:alpha val="40000"/>
                    </a:schemeClr>
                  </a:gs>
                  <a:gs pos="100000">
                    <a:schemeClr val="tx2">
                      <a:lumMod val="50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grpSp>
      <p:sp>
        <p:nvSpPr>
          <p:cNvPr id="4" name="Rectangle 3">
            <a:extLst>
              <a:ext uri="{FF2B5EF4-FFF2-40B4-BE49-F238E27FC236}">
                <a16:creationId xmlns:a16="http://schemas.microsoft.com/office/drawing/2014/main" id="{757FF024-99DE-E8E5-E16A-82316BD34E1F}"/>
              </a:ext>
            </a:extLst>
          </p:cNvPr>
          <p:cNvSpPr/>
          <p:nvPr/>
        </p:nvSpPr>
        <p:spPr>
          <a:xfrm>
            <a:off x="6238651" y="263923"/>
            <a:ext cx="5651269" cy="2933149"/>
          </a:xfrm>
          <a:prstGeom prst="rect">
            <a:avLst/>
          </a:prstGeom>
          <a:solidFill>
            <a:srgbClr val="202834">
              <a:alpha val="60000"/>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8D51BAB-C0E4-D71E-FF3C-2344A314B87D}"/>
              </a:ext>
            </a:extLst>
          </p:cNvPr>
          <p:cNvSpPr>
            <a:spLocks noGrp="1"/>
          </p:cNvSpPr>
          <p:nvPr>
            <p:ph type="ctrTitle"/>
          </p:nvPr>
        </p:nvSpPr>
        <p:spPr>
          <a:xfrm>
            <a:off x="593240" y="394873"/>
            <a:ext cx="6305399" cy="1220047"/>
          </a:xfrm>
          <a:noFill/>
        </p:spPr>
        <p:txBody>
          <a:bodyPr anchor="ctr">
            <a:normAutofit/>
          </a:bodyPr>
          <a:lstStyle/>
          <a:p>
            <a:pPr algn="l"/>
            <a:r>
              <a:rPr lang="en-US" sz="4200" dirty="0">
                <a:solidFill>
                  <a:schemeClr val="bg1"/>
                </a:solidFill>
                <a:latin typeface="Britannic Bold" panose="020B0903060703020204" pitchFamily="34" charset="0"/>
              </a:rPr>
              <a:t>The apostles and Genesis</a:t>
            </a:r>
          </a:p>
        </p:txBody>
      </p:sp>
      <p:sp>
        <p:nvSpPr>
          <p:cNvPr id="3" name="Subtitle 2">
            <a:extLst>
              <a:ext uri="{FF2B5EF4-FFF2-40B4-BE49-F238E27FC236}">
                <a16:creationId xmlns:a16="http://schemas.microsoft.com/office/drawing/2014/main" id="{D93B3D77-62F5-4E4C-8FBB-B3E01E1586FC}"/>
              </a:ext>
            </a:extLst>
          </p:cNvPr>
          <p:cNvSpPr>
            <a:spLocks noGrp="1"/>
          </p:cNvSpPr>
          <p:nvPr>
            <p:ph type="subTitle" idx="1"/>
          </p:nvPr>
        </p:nvSpPr>
        <p:spPr>
          <a:xfrm>
            <a:off x="516244" y="1708636"/>
            <a:ext cx="10614674" cy="4680587"/>
          </a:xfrm>
          <a:noFill/>
        </p:spPr>
        <p:txBody>
          <a:bodyPr anchor="t">
            <a:normAutofit/>
          </a:bodyPr>
          <a:lstStyle/>
          <a:p>
            <a:pPr algn="l"/>
            <a:r>
              <a:rPr lang="en-US" sz="3800" dirty="0">
                <a:solidFill>
                  <a:schemeClr val="bg1"/>
                </a:solidFill>
                <a:latin typeface="Georgia" panose="02040502050405020303" pitchFamily="18" charset="0"/>
              </a:rPr>
              <a:t>Paul and roles of men and women..</a:t>
            </a:r>
          </a:p>
          <a:p>
            <a:pPr marL="457200" indent="-457200" algn="l">
              <a:buClr>
                <a:srgbClr val="FFC000"/>
              </a:buClr>
              <a:buFontTx/>
              <a:buChar char="—"/>
            </a:pPr>
            <a:r>
              <a:rPr lang="en-US" sz="3400" dirty="0">
                <a:solidFill>
                  <a:schemeClr val="bg1"/>
                </a:solidFill>
                <a:latin typeface="Georgia" panose="02040502050405020303" pitchFamily="18" charset="0"/>
              </a:rPr>
              <a:t>1 Timothy 2:8,11-14 </a:t>
            </a:r>
            <a:r>
              <a:rPr lang="en-US" sz="3400" dirty="0">
                <a:solidFill>
                  <a:schemeClr val="bg1"/>
                </a:solidFill>
              </a:rPr>
              <a:t>I desire therefore that the men pray everywhere, lifting up holy hands..</a:t>
            </a:r>
            <a:r>
              <a:rPr lang="en-US" sz="3400" baseline="30000" dirty="0"/>
              <a:t> </a:t>
            </a:r>
            <a:r>
              <a:rPr lang="en-US" sz="3400" baseline="30000" dirty="0">
                <a:solidFill>
                  <a:schemeClr val="bg1"/>
                </a:solidFill>
              </a:rPr>
              <a:t>11 </a:t>
            </a:r>
            <a:r>
              <a:rPr lang="en-US" sz="3400" dirty="0">
                <a:solidFill>
                  <a:schemeClr val="bg1"/>
                </a:solidFill>
              </a:rPr>
              <a:t>Let a woman learn in silence with all submission. </a:t>
            </a:r>
            <a:r>
              <a:rPr lang="en-US" sz="3400" baseline="30000" dirty="0">
                <a:solidFill>
                  <a:schemeClr val="bg1"/>
                </a:solidFill>
              </a:rPr>
              <a:t>12 </a:t>
            </a:r>
            <a:r>
              <a:rPr lang="en-US" sz="3400" dirty="0">
                <a:solidFill>
                  <a:schemeClr val="bg1"/>
                </a:solidFill>
              </a:rPr>
              <a:t>And I do not permit a woman to teach or to have authority over a man, but to be in silence. </a:t>
            </a:r>
            <a:r>
              <a:rPr lang="en-US" sz="3400" baseline="30000" dirty="0">
                <a:solidFill>
                  <a:schemeClr val="bg1"/>
                </a:solidFill>
              </a:rPr>
              <a:t>13 </a:t>
            </a:r>
            <a:r>
              <a:rPr lang="en-US" sz="3400" dirty="0">
                <a:solidFill>
                  <a:schemeClr val="bg1"/>
                </a:solidFill>
              </a:rPr>
              <a:t>For Adam was formed first, then Eve. </a:t>
            </a:r>
            <a:r>
              <a:rPr lang="en-US" sz="3400" baseline="30000" dirty="0">
                <a:solidFill>
                  <a:schemeClr val="bg1"/>
                </a:solidFill>
              </a:rPr>
              <a:t>14 </a:t>
            </a:r>
            <a:r>
              <a:rPr lang="en-US" sz="3400" dirty="0">
                <a:solidFill>
                  <a:schemeClr val="bg1"/>
                </a:solidFill>
              </a:rPr>
              <a:t>And Adam was not deceived, but the woman being deceived, fell into transgression.</a:t>
            </a:r>
          </a:p>
        </p:txBody>
      </p:sp>
    </p:spTree>
    <p:extLst>
      <p:ext uri="{BB962C8B-B14F-4D97-AF65-F5344CB8AC3E}">
        <p14:creationId xmlns:p14="http://schemas.microsoft.com/office/powerpoint/2010/main" val="41175024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 name="Rectangle 102">
            <a:extLst>
              <a:ext uri="{FF2B5EF4-FFF2-40B4-BE49-F238E27FC236}">
                <a16:creationId xmlns:a16="http://schemas.microsoft.com/office/drawing/2014/main" id="{89105CEF-3024-4DCC-B6B3-5AEC0A84CD5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a:extLst>
              <a:ext uri="{FF2B5EF4-FFF2-40B4-BE49-F238E27FC236}">
                <a16:creationId xmlns:a16="http://schemas.microsoft.com/office/drawing/2014/main" id="{A1615BE6-BB5D-47E2-AF16-A7B7ABB7573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tx1">
              <a:alpha val="5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7" name="Group 106">
            <a:extLst>
              <a:ext uri="{FF2B5EF4-FFF2-40B4-BE49-F238E27FC236}">
                <a16:creationId xmlns:a16="http://schemas.microsoft.com/office/drawing/2014/main" id="{F5C48320-B8CB-4B2D-BE09-A7BF638E9FF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 y="2075420"/>
            <a:ext cx="12048729" cy="4093306"/>
            <a:chOff x="1" y="2075420"/>
            <a:chExt cx="12048729" cy="4093306"/>
          </a:xfrm>
        </p:grpSpPr>
        <p:sp>
          <p:nvSpPr>
            <p:cNvPr id="108" name="Oval 107">
              <a:extLst>
                <a:ext uri="{FF2B5EF4-FFF2-40B4-BE49-F238E27FC236}">
                  <a16:creationId xmlns:a16="http://schemas.microsoft.com/office/drawing/2014/main" id="{78C754C0-C8E4-41C6-89F0-B003D6E2C28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4500000">
              <a:off x="7942191" y="2507571"/>
              <a:ext cx="3563871" cy="3563871"/>
            </a:xfrm>
            <a:prstGeom prst="ellipse">
              <a:avLst/>
            </a:prstGeom>
            <a:noFill/>
            <a:ln w="31750">
              <a:gradFill>
                <a:gsLst>
                  <a:gs pos="0">
                    <a:schemeClr val="tx2">
                      <a:lumMod val="60000"/>
                      <a:lumOff val="40000"/>
                      <a:alpha val="10000"/>
                    </a:schemeClr>
                  </a:gs>
                  <a:gs pos="100000">
                    <a:schemeClr val="tx2">
                      <a:lumMod val="50000"/>
                      <a:alpha val="20000"/>
                    </a:schemeClr>
                  </a:gs>
                </a:gsLst>
                <a:lin ang="5400000" scaled="1"/>
              </a:gra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Oval 108">
              <a:extLst>
                <a:ext uri="{FF2B5EF4-FFF2-40B4-BE49-F238E27FC236}">
                  <a16:creationId xmlns:a16="http://schemas.microsoft.com/office/drawing/2014/main" id="{2F55A00A-CB08-4E07-A25B-E54F0BD1556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10435065" y="4048931"/>
              <a:ext cx="1381607" cy="1381607"/>
            </a:xfrm>
            <a:prstGeom prst="ellipse">
              <a:avLst/>
            </a:prstGeom>
            <a:noFill/>
            <a:ln w="31750">
              <a:gradFill>
                <a:gsLst>
                  <a:gs pos="0">
                    <a:schemeClr val="tx2">
                      <a:lumMod val="60000"/>
                      <a:lumOff val="40000"/>
                      <a:alpha val="20000"/>
                    </a:schemeClr>
                  </a:gs>
                  <a:gs pos="100000">
                    <a:schemeClr val="tx2">
                      <a:lumMod val="50000"/>
                      <a:alpha val="20000"/>
                    </a:schemeClr>
                  </a:gs>
                </a:gsLst>
                <a:lin ang="5400000" scaled="1"/>
              </a:gra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0" name="Oval 109">
              <a:extLst>
                <a:ext uri="{FF2B5EF4-FFF2-40B4-BE49-F238E27FC236}">
                  <a16:creationId xmlns:a16="http://schemas.microsoft.com/office/drawing/2014/main" id="{01B6955C-1831-4001-80E6-698D6C0CFBE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1" y="2075420"/>
              <a:ext cx="3144364" cy="3144364"/>
            </a:xfrm>
            <a:prstGeom prst="ellipse">
              <a:avLst/>
            </a:prstGeom>
            <a:gradFill>
              <a:gsLst>
                <a:gs pos="0">
                  <a:schemeClr val="tx2">
                    <a:lumMod val="75000"/>
                    <a:alpha val="20000"/>
                  </a:schemeClr>
                </a:gs>
                <a:gs pos="100000">
                  <a:schemeClr val="tx2">
                    <a:lumMod val="50000"/>
                    <a:alpha val="1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Oval 110">
              <a:extLst>
                <a:ext uri="{FF2B5EF4-FFF2-40B4-BE49-F238E27FC236}">
                  <a16:creationId xmlns:a16="http://schemas.microsoft.com/office/drawing/2014/main" id="{230CB782-F64B-4A29-8545-32CA9BC77E3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2600000">
              <a:off x="10150845" y="4270841"/>
              <a:ext cx="1897885" cy="1897885"/>
            </a:xfrm>
            <a:prstGeom prst="ellipse">
              <a:avLst/>
            </a:prstGeom>
            <a:gradFill>
              <a:gsLst>
                <a:gs pos="0">
                  <a:schemeClr val="tx2">
                    <a:lumMod val="75000"/>
                    <a:alpha val="10000"/>
                  </a:schemeClr>
                </a:gs>
                <a:gs pos="100000">
                  <a:schemeClr val="tx2">
                    <a:lumMod val="75000"/>
                    <a:alpha val="2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2" name="Oval 111">
              <a:extLst>
                <a:ext uri="{FF2B5EF4-FFF2-40B4-BE49-F238E27FC236}">
                  <a16:creationId xmlns:a16="http://schemas.microsoft.com/office/drawing/2014/main" id="{DABBBCF5-DBE4-467D-AC3E-F9973FEE9CE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4500000">
              <a:off x="2046780" y="3040492"/>
              <a:ext cx="2579322" cy="2579322"/>
            </a:xfrm>
            <a:prstGeom prst="ellipse">
              <a:avLst/>
            </a:prstGeom>
            <a:noFill/>
            <a:ln w="31750">
              <a:gradFill>
                <a:gsLst>
                  <a:gs pos="0">
                    <a:schemeClr val="tx2">
                      <a:lumMod val="60000"/>
                      <a:lumOff val="40000"/>
                      <a:alpha val="20000"/>
                    </a:schemeClr>
                  </a:gs>
                  <a:gs pos="100000">
                    <a:schemeClr val="tx2">
                      <a:lumMod val="50000"/>
                      <a:alpha val="20000"/>
                    </a:schemeClr>
                  </a:gs>
                </a:gsLst>
                <a:lin ang="5400000" scaled="1"/>
              </a:gra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3" name="Oval 112">
              <a:extLst>
                <a:ext uri="{FF2B5EF4-FFF2-40B4-BE49-F238E27FC236}">
                  <a16:creationId xmlns:a16="http://schemas.microsoft.com/office/drawing/2014/main" id="{8055A3CA-368A-4B3D-8665-67815A878D4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4500000">
              <a:off x="2224640" y="3193975"/>
              <a:ext cx="2243193" cy="2243193"/>
            </a:xfrm>
            <a:prstGeom prst="ellipse">
              <a:avLst/>
            </a:prstGeom>
            <a:noFill/>
            <a:ln w="31750">
              <a:gradFill>
                <a:gsLst>
                  <a:gs pos="0">
                    <a:schemeClr val="tx2">
                      <a:lumMod val="60000"/>
                      <a:lumOff val="40000"/>
                      <a:alpha val="10000"/>
                    </a:schemeClr>
                  </a:gs>
                  <a:gs pos="100000">
                    <a:schemeClr val="tx2">
                      <a:lumMod val="50000"/>
                      <a:alpha val="10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5" name="Picture 4" descr="A book cover with text&#10;&#10;Description automatically generated">
            <a:extLst>
              <a:ext uri="{FF2B5EF4-FFF2-40B4-BE49-F238E27FC236}">
                <a16:creationId xmlns:a16="http://schemas.microsoft.com/office/drawing/2014/main" id="{11C2C001-3230-3978-A4EF-0B2AA494B170}"/>
              </a:ext>
            </a:extLst>
          </p:cNvPr>
          <p:cNvPicPr>
            <a:picLocks noChangeAspect="1"/>
          </p:cNvPicPr>
          <p:nvPr/>
        </p:nvPicPr>
        <p:blipFill rotWithShape="1">
          <a:blip r:embed="rId2">
            <a:extLst>
              <a:ext uri="{28A0092B-C50C-407E-A947-70E740481C1C}">
                <a14:useLocalDpi xmlns:a14="http://schemas.microsoft.com/office/drawing/2010/main" val="0"/>
              </a:ext>
            </a:extLst>
          </a:blip>
          <a:srcRect l="12398" r="3620"/>
          <a:stretch/>
        </p:blipFill>
        <p:spPr>
          <a:xfrm>
            <a:off x="6467036" y="-525"/>
            <a:ext cx="4762297" cy="3175526"/>
          </a:xfrm>
          <a:prstGeom prst="rect">
            <a:avLst/>
          </a:prstGeom>
        </p:spPr>
      </p:pic>
      <p:grpSp>
        <p:nvGrpSpPr>
          <p:cNvPr id="115" name="Group 114">
            <a:extLst>
              <a:ext uri="{FF2B5EF4-FFF2-40B4-BE49-F238E27FC236}">
                <a16:creationId xmlns:a16="http://schemas.microsoft.com/office/drawing/2014/main" id="{4DF96203-9911-4F97-A236-49DC3C81445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6200000">
            <a:off x="6301135" y="143979"/>
            <a:ext cx="304800" cy="429768"/>
            <a:chOff x="215328" y="-46937"/>
            <a:chExt cx="304800" cy="2773841"/>
          </a:xfrm>
        </p:grpSpPr>
        <p:cxnSp>
          <p:nvCxnSpPr>
            <p:cNvPr id="116" name="Straight Connector 115">
              <a:extLst>
                <a:ext uri="{FF2B5EF4-FFF2-40B4-BE49-F238E27FC236}">
                  <a16:creationId xmlns:a16="http://schemas.microsoft.com/office/drawing/2014/main" id="{E4245BC0-80D4-4306-A45F-E18C68221B83}"/>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215328" y="-46937"/>
              <a:ext cx="0" cy="2773841"/>
            </a:xfrm>
            <a:prstGeom prst="line">
              <a:avLst/>
            </a:prstGeom>
            <a:ln w="25400" cmpd="sng">
              <a:solidFill>
                <a:schemeClr val="bg2">
                  <a:lumMod val="60000"/>
                  <a:lumOff val="40000"/>
                  <a:alpha val="5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17" name="Straight Connector 116">
              <a:extLst>
                <a:ext uri="{FF2B5EF4-FFF2-40B4-BE49-F238E27FC236}">
                  <a16:creationId xmlns:a16="http://schemas.microsoft.com/office/drawing/2014/main" id="{64F4C0E9-AFF0-4843-8F52-23DA160DB06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316928" y="-46937"/>
              <a:ext cx="0" cy="2773841"/>
            </a:xfrm>
            <a:prstGeom prst="line">
              <a:avLst/>
            </a:prstGeom>
            <a:ln w="25400" cmpd="sng">
              <a:solidFill>
                <a:schemeClr val="bg2">
                  <a:lumMod val="60000"/>
                  <a:lumOff val="40000"/>
                  <a:alpha val="5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18" name="Straight Connector 117">
              <a:extLst>
                <a:ext uri="{FF2B5EF4-FFF2-40B4-BE49-F238E27FC236}">
                  <a16:creationId xmlns:a16="http://schemas.microsoft.com/office/drawing/2014/main" id="{38348773-FC4B-44F7-81AD-ABDB46EF0CE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418528" y="-46937"/>
              <a:ext cx="0" cy="2773841"/>
            </a:xfrm>
            <a:prstGeom prst="line">
              <a:avLst/>
            </a:prstGeom>
            <a:ln w="25400" cmpd="sng">
              <a:solidFill>
                <a:schemeClr val="bg2">
                  <a:lumMod val="60000"/>
                  <a:lumOff val="40000"/>
                  <a:alpha val="5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19" name="Straight Connector 118">
              <a:extLst>
                <a:ext uri="{FF2B5EF4-FFF2-40B4-BE49-F238E27FC236}">
                  <a16:creationId xmlns:a16="http://schemas.microsoft.com/office/drawing/2014/main" id="{5A2A4C5A-EDAA-4CFB-99B7-EF8DB0EB3DE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520128" y="-46937"/>
              <a:ext cx="0" cy="2773841"/>
            </a:xfrm>
            <a:prstGeom prst="line">
              <a:avLst/>
            </a:prstGeom>
            <a:ln w="25400" cmpd="sng">
              <a:solidFill>
                <a:schemeClr val="bg2">
                  <a:lumMod val="60000"/>
                  <a:lumOff val="40000"/>
                  <a:alpha val="50000"/>
                </a:schemeClr>
              </a:solidFill>
              <a:prstDash val="sysDot"/>
            </a:ln>
          </p:spPr>
          <p:style>
            <a:lnRef idx="1">
              <a:schemeClr val="accent1"/>
            </a:lnRef>
            <a:fillRef idx="0">
              <a:schemeClr val="accent1"/>
            </a:fillRef>
            <a:effectRef idx="0">
              <a:schemeClr val="accent1"/>
            </a:effectRef>
            <a:fontRef idx="minor">
              <a:schemeClr val="tx1"/>
            </a:fontRef>
          </p:style>
        </p:cxnSp>
      </p:grpSp>
      <p:sp>
        <p:nvSpPr>
          <p:cNvPr id="121" name="Rectangle 120">
            <a:extLst>
              <a:ext uri="{FF2B5EF4-FFF2-40B4-BE49-F238E27FC236}">
                <a16:creationId xmlns:a16="http://schemas.microsoft.com/office/drawing/2014/main" id="{C4B4B845-CAA1-4885-99D9-10EEED9CEC5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438146" y="1042605"/>
            <a:ext cx="2796461" cy="711252"/>
          </a:xfrm>
          <a:prstGeom prst="rect">
            <a:avLst/>
          </a:prstGeom>
          <a:gradFill flip="none" rotWithShape="1">
            <a:gsLst>
              <a:gs pos="0">
                <a:schemeClr val="tx2">
                  <a:lumMod val="40000"/>
                  <a:lumOff val="60000"/>
                  <a:alpha val="0"/>
                </a:schemeClr>
              </a:gs>
              <a:gs pos="100000">
                <a:schemeClr val="tx2">
                  <a:lumMod val="75000"/>
                  <a:alpha val="10000"/>
                </a:schemeClr>
              </a:gs>
            </a:gsLst>
            <a:lin ang="8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3" name="Group 122">
            <a:extLst>
              <a:ext uri="{FF2B5EF4-FFF2-40B4-BE49-F238E27FC236}">
                <a16:creationId xmlns:a16="http://schemas.microsoft.com/office/drawing/2014/main" id="{F13F4936-8C6F-4CE3-A4EA-FED76F76453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259539" y="317578"/>
            <a:ext cx="548640" cy="549007"/>
            <a:chOff x="7029447" y="3514725"/>
            <a:chExt cx="1285875" cy="549007"/>
          </a:xfrm>
        </p:grpSpPr>
        <p:cxnSp>
          <p:nvCxnSpPr>
            <p:cNvPr id="124" name="Straight Connector 123">
              <a:extLst>
                <a:ext uri="{FF2B5EF4-FFF2-40B4-BE49-F238E27FC236}">
                  <a16:creationId xmlns:a16="http://schemas.microsoft.com/office/drawing/2014/main" id="{50484433-3A0D-4EFE-A3D6-7805A0C34E2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514725"/>
              <a:ext cx="1285875" cy="0"/>
            </a:xfrm>
            <a:prstGeom prst="line">
              <a:avLst/>
            </a:prstGeom>
            <a:ln w="31750" cap="rnd" cmpd="sng">
              <a:gradFill>
                <a:gsLst>
                  <a:gs pos="0">
                    <a:schemeClr val="tx2">
                      <a:lumMod val="60000"/>
                      <a:lumOff val="40000"/>
                      <a:alpha val="40000"/>
                    </a:schemeClr>
                  </a:gs>
                  <a:gs pos="100000">
                    <a:schemeClr val="tx2">
                      <a:lumMod val="75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125" name="Straight Connector 124">
              <a:extLst>
                <a:ext uri="{FF2B5EF4-FFF2-40B4-BE49-F238E27FC236}">
                  <a16:creationId xmlns:a16="http://schemas.microsoft.com/office/drawing/2014/main" id="{A73F57FA-1343-44FF-A148-8DF227969C3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697727"/>
              <a:ext cx="1285875" cy="0"/>
            </a:xfrm>
            <a:prstGeom prst="line">
              <a:avLst/>
            </a:prstGeom>
            <a:ln w="31750" cap="rnd" cmpd="sng">
              <a:gradFill>
                <a:gsLst>
                  <a:gs pos="0">
                    <a:schemeClr val="tx2">
                      <a:lumMod val="60000"/>
                      <a:lumOff val="40000"/>
                      <a:alpha val="40000"/>
                    </a:schemeClr>
                  </a:gs>
                  <a:gs pos="100000">
                    <a:schemeClr val="tx2">
                      <a:lumMod val="75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126" name="Straight Connector 125">
              <a:extLst>
                <a:ext uri="{FF2B5EF4-FFF2-40B4-BE49-F238E27FC236}">
                  <a16:creationId xmlns:a16="http://schemas.microsoft.com/office/drawing/2014/main" id="{E1A4169D-3A86-4D9D-AF11-DC56E12108C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880729"/>
              <a:ext cx="1285875" cy="0"/>
            </a:xfrm>
            <a:prstGeom prst="line">
              <a:avLst/>
            </a:prstGeom>
            <a:ln w="31750" cap="rnd" cmpd="sng">
              <a:gradFill>
                <a:gsLst>
                  <a:gs pos="0">
                    <a:schemeClr val="tx2">
                      <a:lumMod val="60000"/>
                      <a:lumOff val="40000"/>
                      <a:alpha val="40000"/>
                    </a:schemeClr>
                  </a:gs>
                  <a:gs pos="100000">
                    <a:schemeClr val="tx2">
                      <a:lumMod val="75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127" name="Straight Connector 126">
              <a:extLst>
                <a:ext uri="{FF2B5EF4-FFF2-40B4-BE49-F238E27FC236}">
                  <a16:creationId xmlns:a16="http://schemas.microsoft.com/office/drawing/2014/main" id="{F5A4DE08-83A8-4402-9B15-4BE50687B04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4063732"/>
              <a:ext cx="1285875" cy="0"/>
            </a:xfrm>
            <a:prstGeom prst="line">
              <a:avLst/>
            </a:prstGeom>
            <a:ln w="31750" cap="rnd" cmpd="sng">
              <a:gradFill>
                <a:gsLst>
                  <a:gs pos="0">
                    <a:schemeClr val="tx2">
                      <a:lumMod val="60000"/>
                      <a:lumOff val="40000"/>
                      <a:alpha val="40000"/>
                    </a:schemeClr>
                  </a:gs>
                  <a:gs pos="100000">
                    <a:schemeClr val="tx2">
                      <a:lumMod val="75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grpSp>
      <p:grpSp>
        <p:nvGrpSpPr>
          <p:cNvPr id="129" name="Group 128">
            <a:extLst>
              <a:ext uri="{FF2B5EF4-FFF2-40B4-BE49-F238E27FC236}">
                <a16:creationId xmlns:a16="http://schemas.microsoft.com/office/drawing/2014/main" id="{8C5FED84-F820-488A-A974-94F5E9799C6B}"/>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259539" y="317578"/>
            <a:ext cx="548640" cy="549007"/>
            <a:chOff x="7029447" y="3514725"/>
            <a:chExt cx="1285875" cy="549007"/>
          </a:xfrm>
        </p:grpSpPr>
        <p:cxnSp>
          <p:nvCxnSpPr>
            <p:cNvPr id="130" name="Straight Connector 129">
              <a:extLst>
                <a:ext uri="{FF2B5EF4-FFF2-40B4-BE49-F238E27FC236}">
                  <a16:creationId xmlns:a16="http://schemas.microsoft.com/office/drawing/2014/main" id="{FF3E2FC4-8DA6-4E60-93F8-1EE49C0CCB8B}"/>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514725"/>
              <a:ext cx="1285875" cy="0"/>
            </a:xfrm>
            <a:prstGeom prst="line">
              <a:avLst/>
            </a:prstGeom>
            <a:ln w="31750" cap="rnd" cmpd="sng">
              <a:gradFill>
                <a:gsLst>
                  <a:gs pos="0">
                    <a:schemeClr val="tx2">
                      <a:lumMod val="60000"/>
                      <a:lumOff val="40000"/>
                      <a:alpha val="20000"/>
                    </a:schemeClr>
                  </a:gs>
                  <a:gs pos="100000">
                    <a:schemeClr val="tx2">
                      <a:lumMod val="50000"/>
                      <a:alpha val="2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131" name="Straight Connector 130">
              <a:extLst>
                <a:ext uri="{FF2B5EF4-FFF2-40B4-BE49-F238E27FC236}">
                  <a16:creationId xmlns:a16="http://schemas.microsoft.com/office/drawing/2014/main" id="{3737BE0C-1FB1-4D5F-AB83-A2F91C14566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697727"/>
              <a:ext cx="1285875" cy="0"/>
            </a:xfrm>
            <a:prstGeom prst="line">
              <a:avLst/>
            </a:prstGeom>
            <a:ln w="31750" cap="rnd" cmpd="sng">
              <a:gradFill>
                <a:gsLst>
                  <a:gs pos="0">
                    <a:schemeClr val="tx2">
                      <a:lumMod val="60000"/>
                      <a:lumOff val="40000"/>
                      <a:alpha val="20000"/>
                    </a:schemeClr>
                  </a:gs>
                  <a:gs pos="100000">
                    <a:schemeClr val="tx2">
                      <a:lumMod val="50000"/>
                      <a:alpha val="2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132" name="Straight Connector 131">
              <a:extLst>
                <a:ext uri="{FF2B5EF4-FFF2-40B4-BE49-F238E27FC236}">
                  <a16:creationId xmlns:a16="http://schemas.microsoft.com/office/drawing/2014/main" id="{8D845A01-081B-4119-8571-6A42E8D02863}"/>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880729"/>
              <a:ext cx="1285875" cy="0"/>
            </a:xfrm>
            <a:prstGeom prst="line">
              <a:avLst/>
            </a:prstGeom>
            <a:ln w="31750" cap="rnd" cmpd="sng">
              <a:gradFill>
                <a:gsLst>
                  <a:gs pos="0">
                    <a:schemeClr val="tx2">
                      <a:lumMod val="60000"/>
                      <a:lumOff val="40000"/>
                      <a:alpha val="20000"/>
                    </a:schemeClr>
                  </a:gs>
                  <a:gs pos="100000">
                    <a:schemeClr val="tx2">
                      <a:lumMod val="50000"/>
                      <a:alpha val="2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133" name="Straight Connector 132">
              <a:extLst>
                <a:ext uri="{FF2B5EF4-FFF2-40B4-BE49-F238E27FC236}">
                  <a16:creationId xmlns:a16="http://schemas.microsoft.com/office/drawing/2014/main" id="{31139926-E05D-459C-A2F3-798D98C9BE50}"/>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4063732"/>
              <a:ext cx="1285875" cy="0"/>
            </a:xfrm>
            <a:prstGeom prst="line">
              <a:avLst/>
            </a:prstGeom>
            <a:ln w="31750" cap="rnd" cmpd="sng">
              <a:gradFill>
                <a:gsLst>
                  <a:gs pos="0">
                    <a:schemeClr val="tx2">
                      <a:lumMod val="60000"/>
                      <a:lumOff val="40000"/>
                      <a:alpha val="20000"/>
                    </a:schemeClr>
                  </a:gs>
                  <a:gs pos="100000">
                    <a:schemeClr val="tx2">
                      <a:lumMod val="50000"/>
                      <a:alpha val="2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grpSp>
      <p:sp>
        <p:nvSpPr>
          <p:cNvPr id="135" name="Rectangle 134">
            <a:extLst>
              <a:ext uri="{FF2B5EF4-FFF2-40B4-BE49-F238E27FC236}">
                <a16:creationId xmlns:a16="http://schemas.microsoft.com/office/drawing/2014/main" id="{4AF71FEF-CE35-499D-AE77-5FF4C0911B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1" y="6140785"/>
            <a:ext cx="6095997" cy="711252"/>
          </a:xfrm>
          <a:prstGeom prst="rect">
            <a:avLst/>
          </a:prstGeom>
          <a:gradFill flip="none" rotWithShape="1">
            <a:gsLst>
              <a:gs pos="10000">
                <a:schemeClr val="tx2">
                  <a:lumMod val="50000"/>
                  <a:alpha val="10000"/>
                </a:schemeClr>
              </a:gs>
              <a:gs pos="100000">
                <a:schemeClr val="tx2">
                  <a:lumMod val="60000"/>
                  <a:lumOff val="40000"/>
                  <a:alpha val="0"/>
                </a:schemeClr>
              </a:gs>
            </a:gsLst>
            <a:lin ang="8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37" name="Group 136">
            <a:extLst>
              <a:ext uri="{FF2B5EF4-FFF2-40B4-BE49-F238E27FC236}">
                <a16:creationId xmlns:a16="http://schemas.microsoft.com/office/drawing/2014/main" id="{F300632E-38C0-4AB6-86B8-B8E08690F55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5400000">
            <a:off x="616345" y="5940560"/>
            <a:ext cx="1285875" cy="549007"/>
            <a:chOff x="7029447" y="3514725"/>
            <a:chExt cx="1285875" cy="549007"/>
          </a:xfrm>
        </p:grpSpPr>
        <p:cxnSp>
          <p:nvCxnSpPr>
            <p:cNvPr id="138" name="Straight Connector 137">
              <a:extLst>
                <a:ext uri="{FF2B5EF4-FFF2-40B4-BE49-F238E27FC236}">
                  <a16:creationId xmlns:a16="http://schemas.microsoft.com/office/drawing/2014/main" id="{D0134E9E-9A3E-4116-BC20-40685DC3907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514725"/>
              <a:ext cx="1285875" cy="0"/>
            </a:xfrm>
            <a:prstGeom prst="line">
              <a:avLst/>
            </a:prstGeom>
            <a:ln w="31750" cap="rnd" cmpd="sng">
              <a:gradFill>
                <a:gsLst>
                  <a:gs pos="0">
                    <a:schemeClr val="tx2">
                      <a:lumMod val="60000"/>
                      <a:lumOff val="40000"/>
                      <a:alpha val="40000"/>
                    </a:schemeClr>
                  </a:gs>
                  <a:gs pos="100000">
                    <a:schemeClr val="tx2">
                      <a:lumMod val="50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139" name="Straight Connector 138">
              <a:extLst>
                <a:ext uri="{FF2B5EF4-FFF2-40B4-BE49-F238E27FC236}">
                  <a16:creationId xmlns:a16="http://schemas.microsoft.com/office/drawing/2014/main" id="{8D1CC05E-67C0-44BA-9D5F-3DD58253607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697727"/>
              <a:ext cx="1285875" cy="0"/>
            </a:xfrm>
            <a:prstGeom prst="line">
              <a:avLst/>
            </a:prstGeom>
            <a:ln w="31750" cap="rnd" cmpd="sng">
              <a:gradFill>
                <a:gsLst>
                  <a:gs pos="0">
                    <a:schemeClr val="tx2">
                      <a:lumMod val="60000"/>
                      <a:lumOff val="40000"/>
                      <a:alpha val="40000"/>
                    </a:schemeClr>
                  </a:gs>
                  <a:gs pos="100000">
                    <a:schemeClr val="tx2">
                      <a:lumMod val="50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140" name="Straight Connector 139">
              <a:extLst>
                <a:ext uri="{FF2B5EF4-FFF2-40B4-BE49-F238E27FC236}">
                  <a16:creationId xmlns:a16="http://schemas.microsoft.com/office/drawing/2014/main" id="{0A913263-9283-4B2C-85EE-893F7D817D7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880729"/>
              <a:ext cx="1285875" cy="0"/>
            </a:xfrm>
            <a:prstGeom prst="line">
              <a:avLst/>
            </a:prstGeom>
            <a:ln w="31750" cap="rnd" cmpd="sng">
              <a:gradFill>
                <a:gsLst>
                  <a:gs pos="0">
                    <a:schemeClr val="tx2">
                      <a:lumMod val="60000"/>
                      <a:lumOff val="40000"/>
                      <a:alpha val="40000"/>
                    </a:schemeClr>
                  </a:gs>
                  <a:gs pos="100000">
                    <a:schemeClr val="tx2">
                      <a:lumMod val="50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141" name="Straight Connector 140">
              <a:extLst>
                <a:ext uri="{FF2B5EF4-FFF2-40B4-BE49-F238E27FC236}">
                  <a16:creationId xmlns:a16="http://schemas.microsoft.com/office/drawing/2014/main" id="{6CE5EDC8-2563-4DFB-A804-798D9918088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4063732"/>
              <a:ext cx="1285875" cy="0"/>
            </a:xfrm>
            <a:prstGeom prst="line">
              <a:avLst/>
            </a:prstGeom>
            <a:ln w="31750" cap="rnd" cmpd="sng">
              <a:gradFill>
                <a:gsLst>
                  <a:gs pos="0">
                    <a:schemeClr val="tx2">
                      <a:lumMod val="60000"/>
                      <a:lumOff val="40000"/>
                      <a:alpha val="40000"/>
                    </a:schemeClr>
                  </a:gs>
                  <a:gs pos="100000">
                    <a:schemeClr val="tx2">
                      <a:lumMod val="50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grpSp>
      <p:sp>
        <p:nvSpPr>
          <p:cNvPr id="4" name="Rectangle 3">
            <a:extLst>
              <a:ext uri="{FF2B5EF4-FFF2-40B4-BE49-F238E27FC236}">
                <a16:creationId xmlns:a16="http://schemas.microsoft.com/office/drawing/2014/main" id="{757FF024-99DE-E8E5-E16A-82316BD34E1F}"/>
              </a:ext>
            </a:extLst>
          </p:cNvPr>
          <p:cNvSpPr/>
          <p:nvPr/>
        </p:nvSpPr>
        <p:spPr>
          <a:xfrm>
            <a:off x="6238651" y="263923"/>
            <a:ext cx="5651269" cy="2933149"/>
          </a:xfrm>
          <a:prstGeom prst="rect">
            <a:avLst/>
          </a:prstGeom>
          <a:solidFill>
            <a:srgbClr val="202834">
              <a:alpha val="60000"/>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8D51BAB-C0E4-D71E-FF3C-2344A314B87D}"/>
              </a:ext>
            </a:extLst>
          </p:cNvPr>
          <p:cNvSpPr>
            <a:spLocks noGrp="1"/>
          </p:cNvSpPr>
          <p:nvPr>
            <p:ph type="ctrTitle"/>
          </p:nvPr>
        </p:nvSpPr>
        <p:spPr>
          <a:xfrm>
            <a:off x="593240" y="394873"/>
            <a:ext cx="6305399" cy="1220047"/>
          </a:xfrm>
          <a:noFill/>
        </p:spPr>
        <p:txBody>
          <a:bodyPr anchor="ctr">
            <a:normAutofit/>
          </a:bodyPr>
          <a:lstStyle/>
          <a:p>
            <a:pPr algn="l"/>
            <a:r>
              <a:rPr lang="en-US" sz="4200" dirty="0">
                <a:solidFill>
                  <a:schemeClr val="bg1"/>
                </a:solidFill>
                <a:latin typeface="Britannic Bold" panose="020B0903060703020204" pitchFamily="34" charset="0"/>
              </a:rPr>
              <a:t>The apostles and Genesis</a:t>
            </a:r>
          </a:p>
        </p:txBody>
      </p:sp>
      <p:sp>
        <p:nvSpPr>
          <p:cNvPr id="3" name="Subtitle 2">
            <a:extLst>
              <a:ext uri="{FF2B5EF4-FFF2-40B4-BE49-F238E27FC236}">
                <a16:creationId xmlns:a16="http://schemas.microsoft.com/office/drawing/2014/main" id="{D93B3D77-62F5-4E4C-8FBB-B3E01E1586FC}"/>
              </a:ext>
            </a:extLst>
          </p:cNvPr>
          <p:cNvSpPr>
            <a:spLocks noGrp="1"/>
          </p:cNvSpPr>
          <p:nvPr>
            <p:ph type="subTitle" idx="1"/>
          </p:nvPr>
        </p:nvSpPr>
        <p:spPr>
          <a:xfrm>
            <a:off x="516244" y="1708636"/>
            <a:ext cx="10614674" cy="4680587"/>
          </a:xfrm>
          <a:noFill/>
        </p:spPr>
        <p:txBody>
          <a:bodyPr anchor="t">
            <a:normAutofit lnSpcReduction="10000"/>
          </a:bodyPr>
          <a:lstStyle/>
          <a:p>
            <a:pPr algn="l"/>
            <a:r>
              <a:rPr lang="en-US" sz="3800" dirty="0">
                <a:solidFill>
                  <a:schemeClr val="bg1"/>
                </a:solidFill>
                <a:latin typeface="Georgia" panose="02040502050405020303" pitchFamily="18" charset="0"/>
              </a:rPr>
              <a:t>Peter and the flood..</a:t>
            </a:r>
          </a:p>
          <a:p>
            <a:pPr marL="457200" indent="-457200" algn="l">
              <a:buClr>
                <a:srgbClr val="FFC000"/>
              </a:buClr>
              <a:buFontTx/>
              <a:buChar char="—"/>
            </a:pPr>
            <a:r>
              <a:rPr lang="en-US" sz="3400" dirty="0">
                <a:solidFill>
                  <a:schemeClr val="bg1"/>
                </a:solidFill>
                <a:latin typeface="Georgia" panose="02040502050405020303" pitchFamily="18" charset="0"/>
              </a:rPr>
              <a:t>2 Peter 3:5-7 </a:t>
            </a:r>
            <a:r>
              <a:rPr lang="en-US" sz="3600" dirty="0">
                <a:solidFill>
                  <a:schemeClr val="bg1"/>
                </a:solidFill>
              </a:rPr>
              <a:t>For this they willfully forget: that by the word of God the heavens were of old, and the earth standing out of water and in the water, </a:t>
            </a:r>
            <a:r>
              <a:rPr lang="en-US" sz="3600" baseline="30000" dirty="0">
                <a:solidFill>
                  <a:schemeClr val="bg1"/>
                </a:solidFill>
              </a:rPr>
              <a:t>6 </a:t>
            </a:r>
            <a:r>
              <a:rPr lang="en-US" sz="3600" dirty="0">
                <a:solidFill>
                  <a:schemeClr val="bg1"/>
                </a:solidFill>
              </a:rPr>
              <a:t>by which the world </a:t>
            </a:r>
            <a:r>
              <a:rPr lang="en-US" sz="3600" i="1" dirty="0">
                <a:solidFill>
                  <a:schemeClr val="bg1"/>
                </a:solidFill>
              </a:rPr>
              <a:t>that</a:t>
            </a:r>
            <a:r>
              <a:rPr lang="en-US" sz="3600" dirty="0">
                <a:solidFill>
                  <a:schemeClr val="bg1"/>
                </a:solidFill>
              </a:rPr>
              <a:t> then existed perished, being flooded with water. </a:t>
            </a:r>
            <a:r>
              <a:rPr lang="en-US" sz="3600" baseline="30000" dirty="0">
                <a:solidFill>
                  <a:schemeClr val="bg1"/>
                </a:solidFill>
              </a:rPr>
              <a:t>7 </a:t>
            </a:r>
            <a:r>
              <a:rPr lang="en-US" sz="3600" dirty="0">
                <a:solidFill>
                  <a:schemeClr val="bg1"/>
                </a:solidFill>
              </a:rPr>
              <a:t>But the heavens and the earth </a:t>
            </a:r>
            <a:r>
              <a:rPr lang="en-US" sz="3600" i="1" dirty="0">
                <a:solidFill>
                  <a:schemeClr val="bg1"/>
                </a:solidFill>
              </a:rPr>
              <a:t>which</a:t>
            </a:r>
            <a:r>
              <a:rPr lang="en-US" sz="3600" dirty="0">
                <a:solidFill>
                  <a:schemeClr val="bg1"/>
                </a:solidFill>
              </a:rPr>
              <a:t> are now preserved by the same word, are reserved for fire until the day of judgment and </a:t>
            </a:r>
            <a:r>
              <a:rPr lang="en-US" sz="3600" baseline="30000" dirty="0">
                <a:solidFill>
                  <a:schemeClr val="bg1"/>
                </a:solidFill>
              </a:rPr>
              <a:t>[</a:t>
            </a:r>
            <a:r>
              <a:rPr lang="en-US" sz="3600" baseline="30000" dirty="0">
                <a:solidFill>
                  <a:schemeClr val="bg1"/>
                </a:solidFill>
                <a:hlinkClick r:id="rId3" tooltip="See footnote a">
                  <a:extLst>
                    <a:ext uri="{A12FA001-AC4F-418D-AE19-62706E023703}">
                      <ahyp:hlinkClr xmlns:ahyp="http://schemas.microsoft.com/office/drawing/2018/hyperlinkcolor" val="tx"/>
                    </a:ext>
                  </a:extLst>
                </a:hlinkClick>
              </a:rPr>
              <a:t>a</a:t>
            </a:r>
            <a:r>
              <a:rPr lang="en-US" sz="3600" baseline="30000" dirty="0">
                <a:solidFill>
                  <a:schemeClr val="bg1"/>
                </a:solidFill>
              </a:rPr>
              <a:t>]</a:t>
            </a:r>
            <a:r>
              <a:rPr lang="en-US" sz="3600" dirty="0">
                <a:solidFill>
                  <a:schemeClr val="bg1"/>
                </a:solidFill>
              </a:rPr>
              <a:t>perdition of ungodly men.</a:t>
            </a:r>
            <a:endParaRPr lang="en-US" sz="3400" dirty="0">
              <a:solidFill>
                <a:schemeClr val="bg1"/>
              </a:solidFill>
            </a:endParaRPr>
          </a:p>
        </p:txBody>
      </p:sp>
    </p:spTree>
    <p:extLst>
      <p:ext uri="{BB962C8B-B14F-4D97-AF65-F5344CB8AC3E}">
        <p14:creationId xmlns:p14="http://schemas.microsoft.com/office/powerpoint/2010/main" val="23440240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 name="Rectangle 102">
            <a:extLst>
              <a:ext uri="{FF2B5EF4-FFF2-40B4-BE49-F238E27FC236}">
                <a16:creationId xmlns:a16="http://schemas.microsoft.com/office/drawing/2014/main" id="{89105CEF-3024-4DCC-B6B3-5AEC0A84CD5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a:extLst>
              <a:ext uri="{FF2B5EF4-FFF2-40B4-BE49-F238E27FC236}">
                <a16:creationId xmlns:a16="http://schemas.microsoft.com/office/drawing/2014/main" id="{A1615BE6-BB5D-47E2-AF16-A7B7ABB7573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tx1">
              <a:alpha val="5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7" name="Group 106">
            <a:extLst>
              <a:ext uri="{FF2B5EF4-FFF2-40B4-BE49-F238E27FC236}">
                <a16:creationId xmlns:a16="http://schemas.microsoft.com/office/drawing/2014/main" id="{F5C48320-B8CB-4B2D-BE09-A7BF638E9FF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 y="2075420"/>
            <a:ext cx="12048729" cy="4093306"/>
            <a:chOff x="1" y="2075420"/>
            <a:chExt cx="12048729" cy="4093306"/>
          </a:xfrm>
        </p:grpSpPr>
        <p:sp>
          <p:nvSpPr>
            <p:cNvPr id="108" name="Oval 107">
              <a:extLst>
                <a:ext uri="{FF2B5EF4-FFF2-40B4-BE49-F238E27FC236}">
                  <a16:creationId xmlns:a16="http://schemas.microsoft.com/office/drawing/2014/main" id="{78C754C0-C8E4-41C6-89F0-B003D6E2C28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4500000">
              <a:off x="7942191" y="2507571"/>
              <a:ext cx="3563871" cy="3563871"/>
            </a:xfrm>
            <a:prstGeom prst="ellipse">
              <a:avLst/>
            </a:prstGeom>
            <a:noFill/>
            <a:ln w="31750">
              <a:gradFill>
                <a:gsLst>
                  <a:gs pos="0">
                    <a:schemeClr val="tx2">
                      <a:lumMod val="60000"/>
                      <a:lumOff val="40000"/>
                      <a:alpha val="10000"/>
                    </a:schemeClr>
                  </a:gs>
                  <a:gs pos="100000">
                    <a:schemeClr val="tx2">
                      <a:lumMod val="50000"/>
                      <a:alpha val="20000"/>
                    </a:schemeClr>
                  </a:gs>
                </a:gsLst>
                <a:lin ang="5400000" scaled="1"/>
              </a:gra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Oval 108">
              <a:extLst>
                <a:ext uri="{FF2B5EF4-FFF2-40B4-BE49-F238E27FC236}">
                  <a16:creationId xmlns:a16="http://schemas.microsoft.com/office/drawing/2014/main" id="{2F55A00A-CB08-4E07-A25B-E54F0BD1556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10435065" y="4048931"/>
              <a:ext cx="1381607" cy="1381607"/>
            </a:xfrm>
            <a:prstGeom prst="ellipse">
              <a:avLst/>
            </a:prstGeom>
            <a:noFill/>
            <a:ln w="31750">
              <a:gradFill>
                <a:gsLst>
                  <a:gs pos="0">
                    <a:schemeClr val="tx2">
                      <a:lumMod val="60000"/>
                      <a:lumOff val="40000"/>
                      <a:alpha val="20000"/>
                    </a:schemeClr>
                  </a:gs>
                  <a:gs pos="100000">
                    <a:schemeClr val="tx2">
                      <a:lumMod val="50000"/>
                      <a:alpha val="20000"/>
                    </a:schemeClr>
                  </a:gs>
                </a:gsLst>
                <a:lin ang="5400000" scaled="1"/>
              </a:gra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0" name="Oval 109">
              <a:extLst>
                <a:ext uri="{FF2B5EF4-FFF2-40B4-BE49-F238E27FC236}">
                  <a16:creationId xmlns:a16="http://schemas.microsoft.com/office/drawing/2014/main" id="{01B6955C-1831-4001-80E6-698D6C0CFBE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1" y="2075420"/>
              <a:ext cx="3144364" cy="3144364"/>
            </a:xfrm>
            <a:prstGeom prst="ellipse">
              <a:avLst/>
            </a:prstGeom>
            <a:gradFill>
              <a:gsLst>
                <a:gs pos="0">
                  <a:schemeClr val="tx2">
                    <a:lumMod val="75000"/>
                    <a:alpha val="20000"/>
                  </a:schemeClr>
                </a:gs>
                <a:gs pos="100000">
                  <a:schemeClr val="tx2">
                    <a:lumMod val="50000"/>
                    <a:alpha val="1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Oval 110">
              <a:extLst>
                <a:ext uri="{FF2B5EF4-FFF2-40B4-BE49-F238E27FC236}">
                  <a16:creationId xmlns:a16="http://schemas.microsoft.com/office/drawing/2014/main" id="{230CB782-F64B-4A29-8545-32CA9BC77E3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2600000">
              <a:off x="10150845" y="4270841"/>
              <a:ext cx="1897885" cy="1897885"/>
            </a:xfrm>
            <a:prstGeom prst="ellipse">
              <a:avLst/>
            </a:prstGeom>
            <a:gradFill>
              <a:gsLst>
                <a:gs pos="0">
                  <a:schemeClr val="tx2">
                    <a:lumMod val="75000"/>
                    <a:alpha val="10000"/>
                  </a:schemeClr>
                </a:gs>
                <a:gs pos="100000">
                  <a:schemeClr val="tx2">
                    <a:lumMod val="75000"/>
                    <a:alpha val="2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2" name="Oval 111">
              <a:extLst>
                <a:ext uri="{FF2B5EF4-FFF2-40B4-BE49-F238E27FC236}">
                  <a16:creationId xmlns:a16="http://schemas.microsoft.com/office/drawing/2014/main" id="{DABBBCF5-DBE4-467D-AC3E-F9973FEE9CE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4500000">
              <a:off x="2046780" y="3040492"/>
              <a:ext cx="2579322" cy="2579322"/>
            </a:xfrm>
            <a:prstGeom prst="ellipse">
              <a:avLst/>
            </a:prstGeom>
            <a:noFill/>
            <a:ln w="31750">
              <a:gradFill>
                <a:gsLst>
                  <a:gs pos="0">
                    <a:schemeClr val="tx2">
                      <a:lumMod val="60000"/>
                      <a:lumOff val="40000"/>
                      <a:alpha val="20000"/>
                    </a:schemeClr>
                  </a:gs>
                  <a:gs pos="100000">
                    <a:schemeClr val="tx2">
                      <a:lumMod val="50000"/>
                      <a:alpha val="20000"/>
                    </a:schemeClr>
                  </a:gs>
                </a:gsLst>
                <a:lin ang="5400000" scaled="1"/>
              </a:gra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3" name="Oval 112">
              <a:extLst>
                <a:ext uri="{FF2B5EF4-FFF2-40B4-BE49-F238E27FC236}">
                  <a16:creationId xmlns:a16="http://schemas.microsoft.com/office/drawing/2014/main" id="{8055A3CA-368A-4B3D-8665-67815A878D4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4500000">
              <a:off x="2224640" y="3193975"/>
              <a:ext cx="2243193" cy="2243193"/>
            </a:xfrm>
            <a:prstGeom prst="ellipse">
              <a:avLst/>
            </a:prstGeom>
            <a:noFill/>
            <a:ln w="31750">
              <a:gradFill>
                <a:gsLst>
                  <a:gs pos="0">
                    <a:schemeClr val="tx2">
                      <a:lumMod val="60000"/>
                      <a:lumOff val="40000"/>
                      <a:alpha val="10000"/>
                    </a:schemeClr>
                  </a:gs>
                  <a:gs pos="100000">
                    <a:schemeClr val="tx2">
                      <a:lumMod val="50000"/>
                      <a:alpha val="10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5" name="Picture 4" descr="A book cover with text&#10;&#10;Description automatically generated">
            <a:extLst>
              <a:ext uri="{FF2B5EF4-FFF2-40B4-BE49-F238E27FC236}">
                <a16:creationId xmlns:a16="http://schemas.microsoft.com/office/drawing/2014/main" id="{11C2C001-3230-3978-A4EF-0B2AA494B170}"/>
              </a:ext>
            </a:extLst>
          </p:cNvPr>
          <p:cNvPicPr>
            <a:picLocks noChangeAspect="1"/>
          </p:cNvPicPr>
          <p:nvPr/>
        </p:nvPicPr>
        <p:blipFill rotWithShape="1">
          <a:blip r:embed="rId2">
            <a:extLst>
              <a:ext uri="{28A0092B-C50C-407E-A947-70E740481C1C}">
                <a14:useLocalDpi xmlns:a14="http://schemas.microsoft.com/office/drawing/2010/main" val="0"/>
              </a:ext>
            </a:extLst>
          </a:blip>
          <a:srcRect l="12398" r="3620"/>
          <a:stretch/>
        </p:blipFill>
        <p:spPr>
          <a:xfrm>
            <a:off x="6467036" y="-525"/>
            <a:ext cx="4762297" cy="3175526"/>
          </a:xfrm>
          <a:prstGeom prst="rect">
            <a:avLst/>
          </a:prstGeom>
        </p:spPr>
      </p:pic>
      <p:grpSp>
        <p:nvGrpSpPr>
          <p:cNvPr id="115" name="Group 114">
            <a:extLst>
              <a:ext uri="{FF2B5EF4-FFF2-40B4-BE49-F238E27FC236}">
                <a16:creationId xmlns:a16="http://schemas.microsoft.com/office/drawing/2014/main" id="{4DF96203-9911-4F97-A236-49DC3C81445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6200000">
            <a:off x="6301135" y="143979"/>
            <a:ext cx="304800" cy="429768"/>
            <a:chOff x="215328" y="-46937"/>
            <a:chExt cx="304800" cy="2773841"/>
          </a:xfrm>
        </p:grpSpPr>
        <p:cxnSp>
          <p:nvCxnSpPr>
            <p:cNvPr id="116" name="Straight Connector 115">
              <a:extLst>
                <a:ext uri="{FF2B5EF4-FFF2-40B4-BE49-F238E27FC236}">
                  <a16:creationId xmlns:a16="http://schemas.microsoft.com/office/drawing/2014/main" id="{E4245BC0-80D4-4306-A45F-E18C68221B83}"/>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215328" y="-46937"/>
              <a:ext cx="0" cy="2773841"/>
            </a:xfrm>
            <a:prstGeom prst="line">
              <a:avLst/>
            </a:prstGeom>
            <a:ln w="25400" cmpd="sng">
              <a:solidFill>
                <a:schemeClr val="bg2">
                  <a:lumMod val="60000"/>
                  <a:lumOff val="40000"/>
                  <a:alpha val="5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17" name="Straight Connector 116">
              <a:extLst>
                <a:ext uri="{FF2B5EF4-FFF2-40B4-BE49-F238E27FC236}">
                  <a16:creationId xmlns:a16="http://schemas.microsoft.com/office/drawing/2014/main" id="{64F4C0E9-AFF0-4843-8F52-23DA160DB06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316928" y="-46937"/>
              <a:ext cx="0" cy="2773841"/>
            </a:xfrm>
            <a:prstGeom prst="line">
              <a:avLst/>
            </a:prstGeom>
            <a:ln w="25400" cmpd="sng">
              <a:solidFill>
                <a:schemeClr val="bg2">
                  <a:lumMod val="60000"/>
                  <a:lumOff val="40000"/>
                  <a:alpha val="5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18" name="Straight Connector 117">
              <a:extLst>
                <a:ext uri="{FF2B5EF4-FFF2-40B4-BE49-F238E27FC236}">
                  <a16:creationId xmlns:a16="http://schemas.microsoft.com/office/drawing/2014/main" id="{38348773-FC4B-44F7-81AD-ABDB46EF0CE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418528" y="-46937"/>
              <a:ext cx="0" cy="2773841"/>
            </a:xfrm>
            <a:prstGeom prst="line">
              <a:avLst/>
            </a:prstGeom>
            <a:ln w="25400" cmpd="sng">
              <a:solidFill>
                <a:schemeClr val="bg2">
                  <a:lumMod val="60000"/>
                  <a:lumOff val="40000"/>
                  <a:alpha val="5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19" name="Straight Connector 118">
              <a:extLst>
                <a:ext uri="{FF2B5EF4-FFF2-40B4-BE49-F238E27FC236}">
                  <a16:creationId xmlns:a16="http://schemas.microsoft.com/office/drawing/2014/main" id="{5A2A4C5A-EDAA-4CFB-99B7-EF8DB0EB3DE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520128" y="-46937"/>
              <a:ext cx="0" cy="2773841"/>
            </a:xfrm>
            <a:prstGeom prst="line">
              <a:avLst/>
            </a:prstGeom>
            <a:ln w="25400" cmpd="sng">
              <a:solidFill>
                <a:schemeClr val="bg2">
                  <a:lumMod val="60000"/>
                  <a:lumOff val="40000"/>
                  <a:alpha val="50000"/>
                </a:schemeClr>
              </a:solidFill>
              <a:prstDash val="sysDot"/>
            </a:ln>
          </p:spPr>
          <p:style>
            <a:lnRef idx="1">
              <a:schemeClr val="accent1"/>
            </a:lnRef>
            <a:fillRef idx="0">
              <a:schemeClr val="accent1"/>
            </a:fillRef>
            <a:effectRef idx="0">
              <a:schemeClr val="accent1"/>
            </a:effectRef>
            <a:fontRef idx="minor">
              <a:schemeClr val="tx1"/>
            </a:fontRef>
          </p:style>
        </p:cxnSp>
      </p:grpSp>
      <p:sp>
        <p:nvSpPr>
          <p:cNvPr id="121" name="Rectangle 120">
            <a:extLst>
              <a:ext uri="{FF2B5EF4-FFF2-40B4-BE49-F238E27FC236}">
                <a16:creationId xmlns:a16="http://schemas.microsoft.com/office/drawing/2014/main" id="{C4B4B845-CAA1-4885-99D9-10EEED9CEC5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438146" y="1042605"/>
            <a:ext cx="2796461" cy="711252"/>
          </a:xfrm>
          <a:prstGeom prst="rect">
            <a:avLst/>
          </a:prstGeom>
          <a:gradFill flip="none" rotWithShape="1">
            <a:gsLst>
              <a:gs pos="0">
                <a:schemeClr val="tx2">
                  <a:lumMod val="40000"/>
                  <a:lumOff val="60000"/>
                  <a:alpha val="0"/>
                </a:schemeClr>
              </a:gs>
              <a:gs pos="100000">
                <a:schemeClr val="tx2">
                  <a:lumMod val="75000"/>
                  <a:alpha val="10000"/>
                </a:schemeClr>
              </a:gs>
            </a:gsLst>
            <a:lin ang="8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3" name="Group 122">
            <a:extLst>
              <a:ext uri="{FF2B5EF4-FFF2-40B4-BE49-F238E27FC236}">
                <a16:creationId xmlns:a16="http://schemas.microsoft.com/office/drawing/2014/main" id="{F13F4936-8C6F-4CE3-A4EA-FED76F76453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259539" y="317578"/>
            <a:ext cx="548640" cy="549007"/>
            <a:chOff x="7029447" y="3514725"/>
            <a:chExt cx="1285875" cy="549007"/>
          </a:xfrm>
        </p:grpSpPr>
        <p:cxnSp>
          <p:nvCxnSpPr>
            <p:cNvPr id="124" name="Straight Connector 123">
              <a:extLst>
                <a:ext uri="{FF2B5EF4-FFF2-40B4-BE49-F238E27FC236}">
                  <a16:creationId xmlns:a16="http://schemas.microsoft.com/office/drawing/2014/main" id="{50484433-3A0D-4EFE-A3D6-7805A0C34E2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514725"/>
              <a:ext cx="1285875" cy="0"/>
            </a:xfrm>
            <a:prstGeom prst="line">
              <a:avLst/>
            </a:prstGeom>
            <a:ln w="31750" cap="rnd" cmpd="sng">
              <a:gradFill>
                <a:gsLst>
                  <a:gs pos="0">
                    <a:schemeClr val="tx2">
                      <a:lumMod val="60000"/>
                      <a:lumOff val="40000"/>
                      <a:alpha val="40000"/>
                    </a:schemeClr>
                  </a:gs>
                  <a:gs pos="100000">
                    <a:schemeClr val="tx2">
                      <a:lumMod val="75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125" name="Straight Connector 124">
              <a:extLst>
                <a:ext uri="{FF2B5EF4-FFF2-40B4-BE49-F238E27FC236}">
                  <a16:creationId xmlns:a16="http://schemas.microsoft.com/office/drawing/2014/main" id="{A73F57FA-1343-44FF-A148-8DF227969C3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697727"/>
              <a:ext cx="1285875" cy="0"/>
            </a:xfrm>
            <a:prstGeom prst="line">
              <a:avLst/>
            </a:prstGeom>
            <a:ln w="31750" cap="rnd" cmpd="sng">
              <a:gradFill>
                <a:gsLst>
                  <a:gs pos="0">
                    <a:schemeClr val="tx2">
                      <a:lumMod val="60000"/>
                      <a:lumOff val="40000"/>
                      <a:alpha val="40000"/>
                    </a:schemeClr>
                  </a:gs>
                  <a:gs pos="100000">
                    <a:schemeClr val="tx2">
                      <a:lumMod val="75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126" name="Straight Connector 125">
              <a:extLst>
                <a:ext uri="{FF2B5EF4-FFF2-40B4-BE49-F238E27FC236}">
                  <a16:creationId xmlns:a16="http://schemas.microsoft.com/office/drawing/2014/main" id="{E1A4169D-3A86-4D9D-AF11-DC56E12108C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880729"/>
              <a:ext cx="1285875" cy="0"/>
            </a:xfrm>
            <a:prstGeom prst="line">
              <a:avLst/>
            </a:prstGeom>
            <a:ln w="31750" cap="rnd" cmpd="sng">
              <a:gradFill>
                <a:gsLst>
                  <a:gs pos="0">
                    <a:schemeClr val="tx2">
                      <a:lumMod val="60000"/>
                      <a:lumOff val="40000"/>
                      <a:alpha val="40000"/>
                    </a:schemeClr>
                  </a:gs>
                  <a:gs pos="100000">
                    <a:schemeClr val="tx2">
                      <a:lumMod val="75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127" name="Straight Connector 126">
              <a:extLst>
                <a:ext uri="{FF2B5EF4-FFF2-40B4-BE49-F238E27FC236}">
                  <a16:creationId xmlns:a16="http://schemas.microsoft.com/office/drawing/2014/main" id="{F5A4DE08-83A8-4402-9B15-4BE50687B04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4063732"/>
              <a:ext cx="1285875" cy="0"/>
            </a:xfrm>
            <a:prstGeom prst="line">
              <a:avLst/>
            </a:prstGeom>
            <a:ln w="31750" cap="rnd" cmpd="sng">
              <a:gradFill>
                <a:gsLst>
                  <a:gs pos="0">
                    <a:schemeClr val="tx2">
                      <a:lumMod val="60000"/>
                      <a:lumOff val="40000"/>
                      <a:alpha val="40000"/>
                    </a:schemeClr>
                  </a:gs>
                  <a:gs pos="100000">
                    <a:schemeClr val="tx2">
                      <a:lumMod val="75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grpSp>
      <p:grpSp>
        <p:nvGrpSpPr>
          <p:cNvPr id="129" name="Group 128">
            <a:extLst>
              <a:ext uri="{FF2B5EF4-FFF2-40B4-BE49-F238E27FC236}">
                <a16:creationId xmlns:a16="http://schemas.microsoft.com/office/drawing/2014/main" id="{8C5FED84-F820-488A-A974-94F5E9799C6B}"/>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259539" y="317578"/>
            <a:ext cx="548640" cy="549007"/>
            <a:chOff x="7029447" y="3514725"/>
            <a:chExt cx="1285875" cy="549007"/>
          </a:xfrm>
        </p:grpSpPr>
        <p:cxnSp>
          <p:nvCxnSpPr>
            <p:cNvPr id="130" name="Straight Connector 129">
              <a:extLst>
                <a:ext uri="{FF2B5EF4-FFF2-40B4-BE49-F238E27FC236}">
                  <a16:creationId xmlns:a16="http://schemas.microsoft.com/office/drawing/2014/main" id="{FF3E2FC4-8DA6-4E60-93F8-1EE49C0CCB8B}"/>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514725"/>
              <a:ext cx="1285875" cy="0"/>
            </a:xfrm>
            <a:prstGeom prst="line">
              <a:avLst/>
            </a:prstGeom>
            <a:ln w="31750" cap="rnd" cmpd="sng">
              <a:gradFill>
                <a:gsLst>
                  <a:gs pos="0">
                    <a:schemeClr val="tx2">
                      <a:lumMod val="60000"/>
                      <a:lumOff val="40000"/>
                      <a:alpha val="20000"/>
                    </a:schemeClr>
                  </a:gs>
                  <a:gs pos="100000">
                    <a:schemeClr val="tx2">
                      <a:lumMod val="50000"/>
                      <a:alpha val="2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131" name="Straight Connector 130">
              <a:extLst>
                <a:ext uri="{FF2B5EF4-FFF2-40B4-BE49-F238E27FC236}">
                  <a16:creationId xmlns:a16="http://schemas.microsoft.com/office/drawing/2014/main" id="{3737BE0C-1FB1-4D5F-AB83-A2F91C14566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697727"/>
              <a:ext cx="1285875" cy="0"/>
            </a:xfrm>
            <a:prstGeom prst="line">
              <a:avLst/>
            </a:prstGeom>
            <a:ln w="31750" cap="rnd" cmpd="sng">
              <a:gradFill>
                <a:gsLst>
                  <a:gs pos="0">
                    <a:schemeClr val="tx2">
                      <a:lumMod val="60000"/>
                      <a:lumOff val="40000"/>
                      <a:alpha val="20000"/>
                    </a:schemeClr>
                  </a:gs>
                  <a:gs pos="100000">
                    <a:schemeClr val="tx2">
                      <a:lumMod val="50000"/>
                      <a:alpha val="2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132" name="Straight Connector 131">
              <a:extLst>
                <a:ext uri="{FF2B5EF4-FFF2-40B4-BE49-F238E27FC236}">
                  <a16:creationId xmlns:a16="http://schemas.microsoft.com/office/drawing/2014/main" id="{8D845A01-081B-4119-8571-6A42E8D02863}"/>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880729"/>
              <a:ext cx="1285875" cy="0"/>
            </a:xfrm>
            <a:prstGeom prst="line">
              <a:avLst/>
            </a:prstGeom>
            <a:ln w="31750" cap="rnd" cmpd="sng">
              <a:gradFill>
                <a:gsLst>
                  <a:gs pos="0">
                    <a:schemeClr val="tx2">
                      <a:lumMod val="60000"/>
                      <a:lumOff val="40000"/>
                      <a:alpha val="20000"/>
                    </a:schemeClr>
                  </a:gs>
                  <a:gs pos="100000">
                    <a:schemeClr val="tx2">
                      <a:lumMod val="50000"/>
                      <a:alpha val="2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133" name="Straight Connector 132">
              <a:extLst>
                <a:ext uri="{FF2B5EF4-FFF2-40B4-BE49-F238E27FC236}">
                  <a16:creationId xmlns:a16="http://schemas.microsoft.com/office/drawing/2014/main" id="{31139926-E05D-459C-A2F3-798D98C9BE50}"/>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4063732"/>
              <a:ext cx="1285875" cy="0"/>
            </a:xfrm>
            <a:prstGeom prst="line">
              <a:avLst/>
            </a:prstGeom>
            <a:ln w="31750" cap="rnd" cmpd="sng">
              <a:gradFill>
                <a:gsLst>
                  <a:gs pos="0">
                    <a:schemeClr val="tx2">
                      <a:lumMod val="60000"/>
                      <a:lumOff val="40000"/>
                      <a:alpha val="20000"/>
                    </a:schemeClr>
                  </a:gs>
                  <a:gs pos="100000">
                    <a:schemeClr val="tx2">
                      <a:lumMod val="50000"/>
                      <a:alpha val="2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grpSp>
      <p:sp>
        <p:nvSpPr>
          <p:cNvPr id="135" name="Rectangle 134">
            <a:extLst>
              <a:ext uri="{FF2B5EF4-FFF2-40B4-BE49-F238E27FC236}">
                <a16:creationId xmlns:a16="http://schemas.microsoft.com/office/drawing/2014/main" id="{4AF71FEF-CE35-499D-AE77-5FF4C0911B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1" y="6140785"/>
            <a:ext cx="6095997" cy="711252"/>
          </a:xfrm>
          <a:prstGeom prst="rect">
            <a:avLst/>
          </a:prstGeom>
          <a:gradFill flip="none" rotWithShape="1">
            <a:gsLst>
              <a:gs pos="10000">
                <a:schemeClr val="tx2">
                  <a:lumMod val="50000"/>
                  <a:alpha val="10000"/>
                </a:schemeClr>
              </a:gs>
              <a:gs pos="100000">
                <a:schemeClr val="tx2">
                  <a:lumMod val="60000"/>
                  <a:lumOff val="40000"/>
                  <a:alpha val="0"/>
                </a:schemeClr>
              </a:gs>
            </a:gsLst>
            <a:lin ang="8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37" name="Group 136">
            <a:extLst>
              <a:ext uri="{FF2B5EF4-FFF2-40B4-BE49-F238E27FC236}">
                <a16:creationId xmlns:a16="http://schemas.microsoft.com/office/drawing/2014/main" id="{F300632E-38C0-4AB6-86B8-B8E08690F55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5400000">
            <a:off x="616345" y="5940560"/>
            <a:ext cx="1285875" cy="549007"/>
            <a:chOff x="7029447" y="3514725"/>
            <a:chExt cx="1285875" cy="549007"/>
          </a:xfrm>
        </p:grpSpPr>
        <p:cxnSp>
          <p:nvCxnSpPr>
            <p:cNvPr id="138" name="Straight Connector 137">
              <a:extLst>
                <a:ext uri="{FF2B5EF4-FFF2-40B4-BE49-F238E27FC236}">
                  <a16:creationId xmlns:a16="http://schemas.microsoft.com/office/drawing/2014/main" id="{D0134E9E-9A3E-4116-BC20-40685DC3907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514725"/>
              <a:ext cx="1285875" cy="0"/>
            </a:xfrm>
            <a:prstGeom prst="line">
              <a:avLst/>
            </a:prstGeom>
            <a:ln w="31750" cap="rnd" cmpd="sng">
              <a:gradFill>
                <a:gsLst>
                  <a:gs pos="0">
                    <a:schemeClr val="tx2">
                      <a:lumMod val="60000"/>
                      <a:lumOff val="40000"/>
                      <a:alpha val="40000"/>
                    </a:schemeClr>
                  </a:gs>
                  <a:gs pos="100000">
                    <a:schemeClr val="tx2">
                      <a:lumMod val="50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139" name="Straight Connector 138">
              <a:extLst>
                <a:ext uri="{FF2B5EF4-FFF2-40B4-BE49-F238E27FC236}">
                  <a16:creationId xmlns:a16="http://schemas.microsoft.com/office/drawing/2014/main" id="{8D1CC05E-67C0-44BA-9D5F-3DD58253607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697727"/>
              <a:ext cx="1285875" cy="0"/>
            </a:xfrm>
            <a:prstGeom prst="line">
              <a:avLst/>
            </a:prstGeom>
            <a:ln w="31750" cap="rnd" cmpd="sng">
              <a:gradFill>
                <a:gsLst>
                  <a:gs pos="0">
                    <a:schemeClr val="tx2">
                      <a:lumMod val="60000"/>
                      <a:lumOff val="40000"/>
                      <a:alpha val="40000"/>
                    </a:schemeClr>
                  </a:gs>
                  <a:gs pos="100000">
                    <a:schemeClr val="tx2">
                      <a:lumMod val="50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140" name="Straight Connector 139">
              <a:extLst>
                <a:ext uri="{FF2B5EF4-FFF2-40B4-BE49-F238E27FC236}">
                  <a16:creationId xmlns:a16="http://schemas.microsoft.com/office/drawing/2014/main" id="{0A913263-9283-4B2C-85EE-893F7D817D7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880729"/>
              <a:ext cx="1285875" cy="0"/>
            </a:xfrm>
            <a:prstGeom prst="line">
              <a:avLst/>
            </a:prstGeom>
            <a:ln w="31750" cap="rnd" cmpd="sng">
              <a:gradFill>
                <a:gsLst>
                  <a:gs pos="0">
                    <a:schemeClr val="tx2">
                      <a:lumMod val="60000"/>
                      <a:lumOff val="40000"/>
                      <a:alpha val="40000"/>
                    </a:schemeClr>
                  </a:gs>
                  <a:gs pos="100000">
                    <a:schemeClr val="tx2">
                      <a:lumMod val="50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141" name="Straight Connector 140">
              <a:extLst>
                <a:ext uri="{FF2B5EF4-FFF2-40B4-BE49-F238E27FC236}">
                  <a16:creationId xmlns:a16="http://schemas.microsoft.com/office/drawing/2014/main" id="{6CE5EDC8-2563-4DFB-A804-798D9918088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4063732"/>
              <a:ext cx="1285875" cy="0"/>
            </a:xfrm>
            <a:prstGeom prst="line">
              <a:avLst/>
            </a:prstGeom>
            <a:ln w="31750" cap="rnd" cmpd="sng">
              <a:gradFill>
                <a:gsLst>
                  <a:gs pos="0">
                    <a:schemeClr val="tx2">
                      <a:lumMod val="60000"/>
                      <a:lumOff val="40000"/>
                      <a:alpha val="40000"/>
                    </a:schemeClr>
                  </a:gs>
                  <a:gs pos="100000">
                    <a:schemeClr val="tx2">
                      <a:lumMod val="50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grpSp>
      <p:sp>
        <p:nvSpPr>
          <p:cNvPr id="4" name="Rectangle 3">
            <a:extLst>
              <a:ext uri="{FF2B5EF4-FFF2-40B4-BE49-F238E27FC236}">
                <a16:creationId xmlns:a16="http://schemas.microsoft.com/office/drawing/2014/main" id="{757FF024-99DE-E8E5-E16A-82316BD34E1F}"/>
              </a:ext>
            </a:extLst>
          </p:cNvPr>
          <p:cNvSpPr/>
          <p:nvPr/>
        </p:nvSpPr>
        <p:spPr>
          <a:xfrm>
            <a:off x="6238651" y="263923"/>
            <a:ext cx="5651269" cy="2933149"/>
          </a:xfrm>
          <a:prstGeom prst="rect">
            <a:avLst/>
          </a:prstGeom>
          <a:solidFill>
            <a:srgbClr val="202834">
              <a:alpha val="60000"/>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8D51BAB-C0E4-D71E-FF3C-2344A314B87D}"/>
              </a:ext>
            </a:extLst>
          </p:cNvPr>
          <p:cNvSpPr>
            <a:spLocks noGrp="1"/>
          </p:cNvSpPr>
          <p:nvPr>
            <p:ph type="ctrTitle"/>
          </p:nvPr>
        </p:nvSpPr>
        <p:spPr>
          <a:xfrm>
            <a:off x="461799" y="245087"/>
            <a:ext cx="6305399" cy="1220047"/>
          </a:xfrm>
          <a:noFill/>
        </p:spPr>
        <p:txBody>
          <a:bodyPr anchor="ctr">
            <a:normAutofit/>
          </a:bodyPr>
          <a:lstStyle/>
          <a:p>
            <a:pPr algn="l"/>
            <a:r>
              <a:rPr lang="en-US" sz="4200" dirty="0">
                <a:solidFill>
                  <a:schemeClr val="bg1"/>
                </a:solidFill>
                <a:latin typeface="Britannic Bold" panose="020B0903060703020204" pitchFamily="34" charset="0"/>
              </a:rPr>
              <a:t>The apostles and Genesis</a:t>
            </a:r>
          </a:p>
        </p:txBody>
      </p:sp>
      <p:sp>
        <p:nvSpPr>
          <p:cNvPr id="3" name="Subtitle 2">
            <a:extLst>
              <a:ext uri="{FF2B5EF4-FFF2-40B4-BE49-F238E27FC236}">
                <a16:creationId xmlns:a16="http://schemas.microsoft.com/office/drawing/2014/main" id="{D93B3D77-62F5-4E4C-8FBB-B3E01E1586FC}"/>
              </a:ext>
            </a:extLst>
          </p:cNvPr>
          <p:cNvSpPr>
            <a:spLocks noGrp="1"/>
          </p:cNvSpPr>
          <p:nvPr>
            <p:ph type="subTitle" idx="1"/>
          </p:nvPr>
        </p:nvSpPr>
        <p:spPr>
          <a:xfrm>
            <a:off x="533575" y="1536705"/>
            <a:ext cx="10874635" cy="4680587"/>
          </a:xfrm>
          <a:noFill/>
        </p:spPr>
        <p:txBody>
          <a:bodyPr anchor="t">
            <a:normAutofit fontScale="92500" lnSpcReduction="10000"/>
          </a:bodyPr>
          <a:lstStyle/>
          <a:p>
            <a:pPr algn="l"/>
            <a:r>
              <a:rPr lang="en-US" sz="3800" dirty="0">
                <a:solidFill>
                  <a:schemeClr val="bg1"/>
                </a:solidFill>
                <a:latin typeface="Georgia" panose="02040502050405020303" pitchFamily="18" charset="0"/>
              </a:rPr>
              <a:t>John and Genesis..</a:t>
            </a:r>
          </a:p>
          <a:p>
            <a:pPr marL="457200" indent="-457200" algn="l">
              <a:buClr>
                <a:srgbClr val="FFC000"/>
              </a:buClr>
              <a:buFontTx/>
              <a:buChar char="—"/>
            </a:pPr>
            <a:r>
              <a:rPr lang="en-US" sz="3400" dirty="0">
                <a:solidFill>
                  <a:schemeClr val="bg1"/>
                </a:solidFill>
                <a:latin typeface="Georgia" panose="02040502050405020303" pitchFamily="18" charset="0"/>
              </a:rPr>
              <a:t>1 John 3:7-8 </a:t>
            </a:r>
            <a:r>
              <a:rPr lang="en-US" sz="3600" baseline="30000" dirty="0">
                <a:solidFill>
                  <a:schemeClr val="bg1"/>
                </a:solidFill>
              </a:rPr>
              <a:t> </a:t>
            </a:r>
            <a:r>
              <a:rPr lang="en-US" sz="3200" dirty="0">
                <a:solidFill>
                  <a:schemeClr val="bg1"/>
                </a:solidFill>
              </a:rPr>
              <a:t>Little children, let no one deceive you. He who practices righteousness is righteous, just as He is righteous. </a:t>
            </a:r>
            <a:r>
              <a:rPr lang="en-US" sz="3200" baseline="30000" dirty="0">
                <a:solidFill>
                  <a:schemeClr val="bg1"/>
                </a:solidFill>
              </a:rPr>
              <a:t>8 </a:t>
            </a:r>
            <a:r>
              <a:rPr lang="en-US" sz="3200" dirty="0">
                <a:solidFill>
                  <a:schemeClr val="bg1"/>
                </a:solidFill>
              </a:rPr>
              <a:t>He who sins is of the devil, for the devil has sinned from the beginning. For this purpose the Son of God was manifested, that He might destroy the works of the devil. </a:t>
            </a:r>
          </a:p>
          <a:p>
            <a:pPr marL="457200" indent="-457200" algn="l">
              <a:buClr>
                <a:srgbClr val="FFC000"/>
              </a:buClr>
              <a:buFontTx/>
              <a:buChar char="—"/>
            </a:pPr>
            <a:r>
              <a:rPr lang="en-US" sz="3400" dirty="0">
                <a:solidFill>
                  <a:schemeClr val="bg1"/>
                </a:solidFill>
                <a:latin typeface="Georgia" panose="02040502050405020303" pitchFamily="18" charset="0"/>
              </a:rPr>
              <a:t>1 John 3:12 </a:t>
            </a:r>
            <a:r>
              <a:rPr lang="en-US" sz="3600" dirty="0">
                <a:solidFill>
                  <a:schemeClr val="bg1"/>
                </a:solidFill>
              </a:rPr>
              <a:t>For this is the message that you heard from the beginning, that we should love one another, </a:t>
            </a:r>
            <a:r>
              <a:rPr lang="en-US" sz="3600" baseline="30000" dirty="0">
                <a:solidFill>
                  <a:schemeClr val="bg1"/>
                </a:solidFill>
              </a:rPr>
              <a:t>12 </a:t>
            </a:r>
            <a:r>
              <a:rPr lang="en-US" sz="3600" dirty="0">
                <a:solidFill>
                  <a:schemeClr val="bg1"/>
                </a:solidFill>
              </a:rPr>
              <a:t>not as Cain </a:t>
            </a:r>
            <a:r>
              <a:rPr lang="en-US" sz="3600" i="1" dirty="0">
                <a:solidFill>
                  <a:schemeClr val="bg1"/>
                </a:solidFill>
              </a:rPr>
              <a:t>who</a:t>
            </a:r>
            <a:r>
              <a:rPr lang="en-US" sz="3600" dirty="0">
                <a:solidFill>
                  <a:schemeClr val="bg1"/>
                </a:solidFill>
              </a:rPr>
              <a:t> was of the wicked one and murdered his brother. And why did he murder him? Because his works were evil and his brother’s righteous.</a:t>
            </a:r>
            <a:endParaRPr lang="en-US" sz="3400" dirty="0">
              <a:solidFill>
                <a:schemeClr val="bg1"/>
              </a:solidFill>
              <a:latin typeface="Georgia" panose="02040502050405020303" pitchFamily="18" charset="0"/>
            </a:endParaRPr>
          </a:p>
        </p:txBody>
      </p:sp>
    </p:spTree>
    <p:extLst>
      <p:ext uri="{BB962C8B-B14F-4D97-AF65-F5344CB8AC3E}">
        <p14:creationId xmlns:p14="http://schemas.microsoft.com/office/powerpoint/2010/main" val="33070071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 name="Rectangle 102">
            <a:extLst>
              <a:ext uri="{FF2B5EF4-FFF2-40B4-BE49-F238E27FC236}">
                <a16:creationId xmlns:a16="http://schemas.microsoft.com/office/drawing/2014/main" id="{89105CEF-3024-4DCC-B6B3-5AEC0A84CD5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a:extLst>
              <a:ext uri="{FF2B5EF4-FFF2-40B4-BE49-F238E27FC236}">
                <a16:creationId xmlns:a16="http://schemas.microsoft.com/office/drawing/2014/main" id="{A1615BE6-BB5D-47E2-AF16-A7B7ABB7573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tx1">
              <a:alpha val="5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7" name="Group 106">
            <a:extLst>
              <a:ext uri="{FF2B5EF4-FFF2-40B4-BE49-F238E27FC236}">
                <a16:creationId xmlns:a16="http://schemas.microsoft.com/office/drawing/2014/main" id="{F5C48320-B8CB-4B2D-BE09-A7BF638E9FF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 y="2075420"/>
            <a:ext cx="12048729" cy="4093306"/>
            <a:chOff x="1" y="2075420"/>
            <a:chExt cx="12048729" cy="4093306"/>
          </a:xfrm>
        </p:grpSpPr>
        <p:sp>
          <p:nvSpPr>
            <p:cNvPr id="108" name="Oval 107">
              <a:extLst>
                <a:ext uri="{FF2B5EF4-FFF2-40B4-BE49-F238E27FC236}">
                  <a16:creationId xmlns:a16="http://schemas.microsoft.com/office/drawing/2014/main" id="{78C754C0-C8E4-41C6-89F0-B003D6E2C28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4500000">
              <a:off x="7942191" y="2507571"/>
              <a:ext cx="3563871" cy="3563871"/>
            </a:xfrm>
            <a:prstGeom prst="ellipse">
              <a:avLst/>
            </a:prstGeom>
            <a:noFill/>
            <a:ln w="31750">
              <a:gradFill>
                <a:gsLst>
                  <a:gs pos="0">
                    <a:schemeClr val="tx2">
                      <a:lumMod val="60000"/>
                      <a:lumOff val="40000"/>
                      <a:alpha val="10000"/>
                    </a:schemeClr>
                  </a:gs>
                  <a:gs pos="100000">
                    <a:schemeClr val="tx2">
                      <a:lumMod val="50000"/>
                      <a:alpha val="20000"/>
                    </a:schemeClr>
                  </a:gs>
                </a:gsLst>
                <a:lin ang="5400000" scaled="1"/>
              </a:gra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Oval 108">
              <a:extLst>
                <a:ext uri="{FF2B5EF4-FFF2-40B4-BE49-F238E27FC236}">
                  <a16:creationId xmlns:a16="http://schemas.microsoft.com/office/drawing/2014/main" id="{2F55A00A-CB08-4E07-A25B-E54F0BD1556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10435065" y="4048931"/>
              <a:ext cx="1381607" cy="1381607"/>
            </a:xfrm>
            <a:prstGeom prst="ellipse">
              <a:avLst/>
            </a:prstGeom>
            <a:noFill/>
            <a:ln w="31750">
              <a:gradFill>
                <a:gsLst>
                  <a:gs pos="0">
                    <a:schemeClr val="tx2">
                      <a:lumMod val="60000"/>
                      <a:lumOff val="40000"/>
                      <a:alpha val="20000"/>
                    </a:schemeClr>
                  </a:gs>
                  <a:gs pos="100000">
                    <a:schemeClr val="tx2">
                      <a:lumMod val="50000"/>
                      <a:alpha val="20000"/>
                    </a:schemeClr>
                  </a:gs>
                </a:gsLst>
                <a:lin ang="5400000" scaled="1"/>
              </a:gra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0" name="Oval 109">
              <a:extLst>
                <a:ext uri="{FF2B5EF4-FFF2-40B4-BE49-F238E27FC236}">
                  <a16:creationId xmlns:a16="http://schemas.microsoft.com/office/drawing/2014/main" id="{01B6955C-1831-4001-80E6-698D6C0CFBE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1" y="2075420"/>
              <a:ext cx="3144364" cy="3144364"/>
            </a:xfrm>
            <a:prstGeom prst="ellipse">
              <a:avLst/>
            </a:prstGeom>
            <a:gradFill>
              <a:gsLst>
                <a:gs pos="0">
                  <a:schemeClr val="tx2">
                    <a:lumMod val="75000"/>
                    <a:alpha val="20000"/>
                  </a:schemeClr>
                </a:gs>
                <a:gs pos="100000">
                  <a:schemeClr val="tx2">
                    <a:lumMod val="50000"/>
                    <a:alpha val="1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Oval 110">
              <a:extLst>
                <a:ext uri="{FF2B5EF4-FFF2-40B4-BE49-F238E27FC236}">
                  <a16:creationId xmlns:a16="http://schemas.microsoft.com/office/drawing/2014/main" id="{230CB782-F64B-4A29-8545-32CA9BC77E3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2600000">
              <a:off x="10150845" y="4270841"/>
              <a:ext cx="1897885" cy="1897885"/>
            </a:xfrm>
            <a:prstGeom prst="ellipse">
              <a:avLst/>
            </a:prstGeom>
            <a:gradFill>
              <a:gsLst>
                <a:gs pos="0">
                  <a:schemeClr val="tx2">
                    <a:lumMod val="75000"/>
                    <a:alpha val="10000"/>
                  </a:schemeClr>
                </a:gs>
                <a:gs pos="100000">
                  <a:schemeClr val="tx2">
                    <a:lumMod val="75000"/>
                    <a:alpha val="2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2" name="Oval 111">
              <a:extLst>
                <a:ext uri="{FF2B5EF4-FFF2-40B4-BE49-F238E27FC236}">
                  <a16:creationId xmlns:a16="http://schemas.microsoft.com/office/drawing/2014/main" id="{DABBBCF5-DBE4-467D-AC3E-F9973FEE9CE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4500000">
              <a:off x="2046780" y="3040492"/>
              <a:ext cx="2579322" cy="2579322"/>
            </a:xfrm>
            <a:prstGeom prst="ellipse">
              <a:avLst/>
            </a:prstGeom>
            <a:noFill/>
            <a:ln w="31750">
              <a:gradFill>
                <a:gsLst>
                  <a:gs pos="0">
                    <a:schemeClr val="tx2">
                      <a:lumMod val="60000"/>
                      <a:lumOff val="40000"/>
                      <a:alpha val="20000"/>
                    </a:schemeClr>
                  </a:gs>
                  <a:gs pos="100000">
                    <a:schemeClr val="tx2">
                      <a:lumMod val="50000"/>
                      <a:alpha val="20000"/>
                    </a:schemeClr>
                  </a:gs>
                </a:gsLst>
                <a:lin ang="5400000" scaled="1"/>
              </a:gra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3" name="Oval 112">
              <a:extLst>
                <a:ext uri="{FF2B5EF4-FFF2-40B4-BE49-F238E27FC236}">
                  <a16:creationId xmlns:a16="http://schemas.microsoft.com/office/drawing/2014/main" id="{8055A3CA-368A-4B3D-8665-67815A878D4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4500000">
              <a:off x="2224640" y="3193975"/>
              <a:ext cx="2243193" cy="2243193"/>
            </a:xfrm>
            <a:prstGeom prst="ellipse">
              <a:avLst/>
            </a:prstGeom>
            <a:noFill/>
            <a:ln w="31750">
              <a:gradFill>
                <a:gsLst>
                  <a:gs pos="0">
                    <a:schemeClr val="tx2">
                      <a:lumMod val="60000"/>
                      <a:lumOff val="40000"/>
                      <a:alpha val="10000"/>
                    </a:schemeClr>
                  </a:gs>
                  <a:gs pos="100000">
                    <a:schemeClr val="tx2">
                      <a:lumMod val="50000"/>
                      <a:alpha val="10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5" name="Picture 4" descr="A book cover with text&#10;&#10;Description automatically generated">
            <a:extLst>
              <a:ext uri="{FF2B5EF4-FFF2-40B4-BE49-F238E27FC236}">
                <a16:creationId xmlns:a16="http://schemas.microsoft.com/office/drawing/2014/main" id="{11C2C001-3230-3978-A4EF-0B2AA494B170}"/>
              </a:ext>
            </a:extLst>
          </p:cNvPr>
          <p:cNvPicPr>
            <a:picLocks noChangeAspect="1"/>
          </p:cNvPicPr>
          <p:nvPr/>
        </p:nvPicPr>
        <p:blipFill rotWithShape="1">
          <a:blip r:embed="rId2">
            <a:extLst>
              <a:ext uri="{28A0092B-C50C-407E-A947-70E740481C1C}">
                <a14:useLocalDpi xmlns:a14="http://schemas.microsoft.com/office/drawing/2010/main" val="0"/>
              </a:ext>
            </a:extLst>
          </a:blip>
          <a:srcRect l="12398" r="3620"/>
          <a:stretch/>
        </p:blipFill>
        <p:spPr>
          <a:xfrm>
            <a:off x="6467036" y="-525"/>
            <a:ext cx="4762297" cy="3175526"/>
          </a:xfrm>
          <a:prstGeom prst="rect">
            <a:avLst/>
          </a:prstGeom>
        </p:spPr>
      </p:pic>
      <p:grpSp>
        <p:nvGrpSpPr>
          <p:cNvPr id="115" name="Group 114">
            <a:extLst>
              <a:ext uri="{FF2B5EF4-FFF2-40B4-BE49-F238E27FC236}">
                <a16:creationId xmlns:a16="http://schemas.microsoft.com/office/drawing/2014/main" id="{4DF96203-9911-4F97-A236-49DC3C81445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6200000">
            <a:off x="6301135" y="143979"/>
            <a:ext cx="304800" cy="429768"/>
            <a:chOff x="215328" y="-46937"/>
            <a:chExt cx="304800" cy="2773841"/>
          </a:xfrm>
        </p:grpSpPr>
        <p:cxnSp>
          <p:nvCxnSpPr>
            <p:cNvPr id="116" name="Straight Connector 115">
              <a:extLst>
                <a:ext uri="{FF2B5EF4-FFF2-40B4-BE49-F238E27FC236}">
                  <a16:creationId xmlns:a16="http://schemas.microsoft.com/office/drawing/2014/main" id="{E4245BC0-80D4-4306-A45F-E18C68221B83}"/>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215328" y="-46937"/>
              <a:ext cx="0" cy="2773841"/>
            </a:xfrm>
            <a:prstGeom prst="line">
              <a:avLst/>
            </a:prstGeom>
            <a:ln w="25400" cmpd="sng">
              <a:solidFill>
                <a:schemeClr val="bg2">
                  <a:lumMod val="60000"/>
                  <a:lumOff val="40000"/>
                  <a:alpha val="5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17" name="Straight Connector 116">
              <a:extLst>
                <a:ext uri="{FF2B5EF4-FFF2-40B4-BE49-F238E27FC236}">
                  <a16:creationId xmlns:a16="http://schemas.microsoft.com/office/drawing/2014/main" id="{64F4C0E9-AFF0-4843-8F52-23DA160DB06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316928" y="-46937"/>
              <a:ext cx="0" cy="2773841"/>
            </a:xfrm>
            <a:prstGeom prst="line">
              <a:avLst/>
            </a:prstGeom>
            <a:ln w="25400" cmpd="sng">
              <a:solidFill>
                <a:schemeClr val="bg2">
                  <a:lumMod val="60000"/>
                  <a:lumOff val="40000"/>
                  <a:alpha val="5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18" name="Straight Connector 117">
              <a:extLst>
                <a:ext uri="{FF2B5EF4-FFF2-40B4-BE49-F238E27FC236}">
                  <a16:creationId xmlns:a16="http://schemas.microsoft.com/office/drawing/2014/main" id="{38348773-FC4B-44F7-81AD-ABDB46EF0CE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418528" y="-46937"/>
              <a:ext cx="0" cy="2773841"/>
            </a:xfrm>
            <a:prstGeom prst="line">
              <a:avLst/>
            </a:prstGeom>
            <a:ln w="25400" cmpd="sng">
              <a:solidFill>
                <a:schemeClr val="bg2">
                  <a:lumMod val="60000"/>
                  <a:lumOff val="40000"/>
                  <a:alpha val="5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19" name="Straight Connector 118">
              <a:extLst>
                <a:ext uri="{FF2B5EF4-FFF2-40B4-BE49-F238E27FC236}">
                  <a16:creationId xmlns:a16="http://schemas.microsoft.com/office/drawing/2014/main" id="{5A2A4C5A-EDAA-4CFB-99B7-EF8DB0EB3DE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520128" y="-46937"/>
              <a:ext cx="0" cy="2773841"/>
            </a:xfrm>
            <a:prstGeom prst="line">
              <a:avLst/>
            </a:prstGeom>
            <a:ln w="25400" cmpd="sng">
              <a:solidFill>
                <a:schemeClr val="bg2">
                  <a:lumMod val="60000"/>
                  <a:lumOff val="40000"/>
                  <a:alpha val="50000"/>
                </a:schemeClr>
              </a:solidFill>
              <a:prstDash val="sysDot"/>
            </a:ln>
          </p:spPr>
          <p:style>
            <a:lnRef idx="1">
              <a:schemeClr val="accent1"/>
            </a:lnRef>
            <a:fillRef idx="0">
              <a:schemeClr val="accent1"/>
            </a:fillRef>
            <a:effectRef idx="0">
              <a:schemeClr val="accent1"/>
            </a:effectRef>
            <a:fontRef idx="minor">
              <a:schemeClr val="tx1"/>
            </a:fontRef>
          </p:style>
        </p:cxnSp>
      </p:grpSp>
      <p:sp>
        <p:nvSpPr>
          <p:cNvPr id="121" name="Rectangle 120">
            <a:extLst>
              <a:ext uri="{FF2B5EF4-FFF2-40B4-BE49-F238E27FC236}">
                <a16:creationId xmlns:a16="http://schemas.microsoft.com/office/drawing/2014/main" id="{C4B4B845-CAA1-4885-99D9-10EEED9CEC5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438146" y="1042605"/>
            <a:ext cx="2796461" cy="711252"/>
          </a:xfrm>
          <a:prstGeom prst="rect">
            <a:avLst/>
          </a:prstGeom>
          <a:gradFill flip="none" rotWithShape="1">
            <a:gsLst>
              <a:gs pos="0">
                <a:schemeClr val="tx2">
                  <a:lumMod val="40000"/>
                  <a:lumOff val="60000"/>
                  <a:alpha val="0"/>
                </a:schemeClr>
              </a:gs>
              <a:gs pos="100000">
                <a:schemeClr val="tx2">
                  <a:lumMod val="75000"/>
                  <a:alpha val="10000"/>
                </a:schemeClr>
              </a:gs>
            </a:gsLst>
            <a:lin ang="8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3" name="Group 122">
            <a:extLst>
              <a:ext uri="{FF2B5EF4-FFF2-40B4-BE49-F238E27FC236}">
                <a16:creationId xmlns:a16="http://schemas.microsoft.com/office/drawing/2014/main" id="{F13F4936-8C6F-4CE3-A4EA-FED76F76453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259539" y="317578"/>
            <a:ext cx="548640" cy="549007"/>
            <a:chOff x="7029447" y="3514725"/>
            <a:chExt cx="1285875" cy="549007"/>
          </a:xfrm>
        </p:grpSpPr>
        <p:cxnSp>
          <p:nvCxnSpPr>
            <p:cNvPr id="124" name="Straight Connector 123">
              <a:extLst>
                <a:ext uri="{FF2B5EF4-FFF2-40B4-BE49-F238E27FC236}">
                  <a16:creationId xmlns:a16="http://schemas.microsoft.com/office/drawing/2014/main" id="{50484433-3A0D-4EFE-A3D6-7805A0C34E2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514725"/>
              <a:ext cx="1285875" cy="0"/>
            </a:xfrm>
            <a:prstGeom prst="line">
              <a:avLst/>
            </a:prstGeom>
            <a:ln w="31750" cap="rnd" cmpd="sng">
              <a:gradFill>
                <a:gsLst>
                  <a:gs pos="0">
                    <a:schemeClr val="tx2">
                      <a:lumMod val="60000"/>
                      <a:lumOff val="40000"/>
                      <a:alpha val="40000"/>
                    </a:schemeClr>
                  </a:gs>
                  <a:gs pos="100000">
                    <a:schemeClr val="tx2">
                      <a:lumMod val="75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125" name="Straight Connector 124">
              <a:extLst>
                <a:ext uri="{FF2B5EF4-FFF2-40B4-BE49-F238E27FC236}">
                  <a16:creationId xmlns:a16="http://schemas.microsoft.com/office/drawing/2014/main" id="{A73F57FA-1343-44FF-A148-8DF227969C3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697727"/>
              <a:ext cx="1285875" cy="0"/>
            </a:xfrm>
            <a:prstGeom prst="line">
              <a:avLst/>
            </a:prstGeom>
            <a:ln w="31750" cap="rnd" cmpd="sng">
              <a:gradFill>
                <a:gsLst>
                  <a:gs pos="0">
                    <a:schemeClr val="tx2">
                      <a:lumMod val="60000"/>
                      <a:lumOff val="40000"/>
                      <a:alpha val="40000"/>
                    </a:schemeClr>
                  </a:gs>
                  <a:gs pos="100000">
                    <a:schemeClr val="tx2">
                      <a:lumMod val="75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126" name="Straight Connector 125">
              <a:extLst>
                <a:ext uri="{FF2B5EF4-FFF2-40B4-BE49-F238E27FC236}">
                  <a16:creationId xmlns:a16="http://schemas.microsoft.com/office/drawing/2014/main" id="{E1A4169D-3A86-4D9D-AF11-DC56E12108C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880729"/>
              <a:ext cx="1285875" cy="0"/>
            </a:xfrm>
            <a:prstGeom prst="line">
              <a:avLst/>
            </a:prstGeom>
            <a:ln w="31750" cap="rnd" cmpd="sng">
              <a:gradFill>
                <a:gsLst>
                  <a:gs pos="0">
                    <a:schemeClr val="tx2">
                      <a:lumMod val="60000"/>
                      <a:lumOff val="40000"/>
                      <a:alpha val="40000"/>
                    </a:schemeClr>
                  </a:gs>
                  <a:gs pos="100000">
                    <a:schemeClr val="tx2">
                      <a:lumMod val="75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127" name="Straight Connector 126">
              <a:extLst>
                <a:ext uri="{FF2B5EF4-FFF2-40B4-BE49-F238E27FC236}">
                  <a16:creationId xmlns:a16="http://schemas.microsoft.com/office/drawing/2014/main" id="{F5A4DE08-83A8-4402-9B15-4BE50687B04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4063732"/>
              <a:ext cx="1285875" cy="0"/>
            </a:xfrm>
            <a:prstGeom prst="line">
              <a:avLst/>
            </a:prstGeom>
            <a:ln w="31750" cap="rnd" cmpd="sng">
              <a:gradFill>
                <a:gsLst>
                  <a:gs pos="0">
                    <a:schemeClr val="tx2">
                      <a:lumMod val="60000"/>
                      <a:lumOff val="40000"/>
                      <a:alpha val="40000"/>
                    </a:schemeClr>
                  </a:gs>
                  <a:gs pos="100000">
                    <a:schemeClr val="tx2">
                      <a:lumMod val="75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grpSp>
      <p:grpSp>
        <p:nvGrpSpPr>
          <p:cNvPr id="129" name="Group 128">
            <a:extLst>
              <a:ext uri="{FF2B5EF4-FFF2-40B4-BE49-F238E27FC236}">
                <a16:creationId xmlns:a16="http://schemas.microsoft.com/office/drawing/2014/main" id="{8C5FED84-F820-488A-A974-94F5E9799C6B}"/>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259539" y="317578"/>
            <a:ext cx="548640" cy="549007"/>
            <a:chOff x="7029447" y="3514725"/>
            <a:chExt cx="1285875" cy="549007"/>
          </a:xfrm>
        </p:grpSpPr>
        <p:cxnSp>
          <p:nvCxnSpPr>
            <p:cNvPr id="130" name="Straight Connector 129">
              <a:extLst>
                <a:ext uri="{FF2B5EF4-FFF2-40B4-BE49-F238E27FC236}">
                  <a16:creationId xmlns:a16="http://schemas.microsoft.com/office/drawing/2014/main" id="{FF3E2FC4-8DA6-4E60-93F8-1EE49C0CCB8B}"/>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514725"/>
              <a:ext cx="1285875" cy="0"/>
            </a:xfrm>
            <a:prstGeom prst="line">
              <a:avLst/>
            </a:prstGeom>
            <a:ln w="31750" cap="rnd" cmpd="sng">
              <a:gradFill>
                <a:gsLst>
                  <a:gs pos="0">
                    <a:schemeClr val="tx2">
                      <a:lumMod val="60000"/>
                      <a:lumOff val="40000"/>
                      <a:alpha val="20000"/>
                    </a:schemeClr>
                  </a:gs>
                  <a:gs pos="100000">
                    <a:schemeClr val="tx2">
                      <a:lumMod val="50000"/>
                      <a:alpha val="2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131" name="Straight Connector 130">
              <a:extLst>
                <a:ext uri="{FF2B5EF4-FFF2-40B4-BE49-F238E27FC236}">
                  <a16:creationId xmlns:a16="http://schemas.microsoft.com/office/drawing/2014/main" id="{3737BE0C-1FB1-4D5F-AB83-A2F91C14566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697727"/>
              <a:ext cx="1285875" cy="0"/>
            </a:xfrm>
            <a:prstGeom prst="line">
              <a:avLst/>
            </a:prstGeom>
            <a:ln w="31750" cap="rnd" cmpd="sng">
              <a:gradFill>
                <a:gsLst>
                  <a:gs pos="0">
                    <a:schemeClr val="tx2">
                      <a:lumMod val="60000"/>
                      <a:lumOff val="40000"/>
                      <a:alpha val="20000"/>
                    </a:schemeClr>
                  </a:gs>
                  <a:gs pos="100000">
                    <a:schemeClr val="tx2">
                      <a:lumMod val="50000"/>
                      <a:alpha val="2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132" name="Straight Connector 131">
              <a:extLst>
                <a:ext uri="{FF2B5EF4-FFF2-40B4-BE49-F238E27FC236}">
                  <a16:creationId xmlns:a16="http://schemas.microsoft.com/office/drawing/2014/main" id="{8D845A01-081B-4119-8571-6A42E8D02863}"/>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880729"/>
              <a:ext cx="1285875" cy="0"/>
            </a:xfrm>
            <a:prstGeom prst="line">
              <a:avLst/>
            </a:prstGeom>
            <a:ln w="31750" cap="rnd" cmpd="sng">
              <a:gradFill>
                <a:gsLst>
                  <a:gs pos="0">
                    <a:schemeClr val="tx2">
                      <a:lumMod val="60000"/>
                      <a:lumOff val="40000"/>
                      <a:alpha val="20000"/>
                    </a:schemeClr>
                  </a:gs>
                  <a:gs pos="100000">
                    <a:schemeClr val="tx2">
                      <a:lumMod val="50000"/>
                      <a:alpha val="2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133" name="Straight Connector 132">
              <a:extLst>
                <a:ext uri="{FF2B5EF4-FFF2-40B4-BE49-F238E27FC236}">
                  <a16:creationId xmlns:a16="http://schemas.microsoft.com/office/drawing/2014/main" id="{31139926-E05D-459C-A2F3-798D98C9BE50}"/>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4063732"/>
              <a:ext cx="1285875" cy="0"/>
            </a:xfrm>
            <a:prstGeom prst="line">
              <a:avLst/>
            </a:prstGeom>
            <a:ln w="31750" cap="rnd" cmpd="sng">
              <a:gradFill>
                <a:gsLst>
                  <a:gs pos="0">
                    <a:schemeClr val="tx2">
                      <a:lumMod val="60000"/>
                      <a:lumOff val="40000"/>
                      <a:alpha val="20000"/>
                    </a:schemeClr>
                  </a:gs>
                  <a:gs pos="100000">
                    <a:schemeClr val="tx2">
                      <a:lumMod val="50000"/>
                      <a:alpha val="2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grpSp>
      <p:sp>
        <p:nvSpPr>
          <p:cNvPr id="135" name="Rectangle 134">
            <a:extLst>
              <a:ext uri="{FF2B5EF4-FFF2-40B4-BE49-F238E27FC236}">
                <a16:creationId xmlns:a16="http://schemas.microsoft.com/office/drawing/2014/main" id="{4AF71FEF-CE35-499D-AE77-5FF4C0911B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1" y="6140785"/>
            <a:ext cx="6095997" cy="711252"/>
          </a:xfrm>
          <a:prstGeom prst="rect">
            <a:avLst/>
          </a:prstGeom>
          <a:gradFill flip="none" rotWithShape="1">
            <a:gsLst>
              <a:gs pos="10000">
                <a:schemeClr val="tx2">
                  <a:lumMod val="50000"/>
                  <a:alpha val="10000"/>
                </a:schemeClr>
              </a:gs>
              <a:gs pos="100000">
                <a:schemeClr val="tx2">
                  <a:lumMod val="60000"/>
                  <a:lumOff val="40000"/>
                  <a:alpha val="0"/>
                </a:schemeClr>
              </a:gs>
            </a:gsLst>
            <a:lin ang="8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37" name="Group 136">
            <a:extLst>
              <a:ext uri="{FF2B5EF4-FFF2-40B4-BE49-F238E27FC236}">
                <a16:creationId xmlns:a16="http://schemas.microsoft.com/office/drawing/2014/main" id="{F300632E-38C0-4AB6-86B8-B8E08690F55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5400000">
            <a:off x="616345" y="5940560"/>
            <a:ext cx="1285875" cy="549007"/>
            <a:chOff x="7029447" y="3514725"/>
            <a:chExt cx="1285875" cy="549007"/>
          </a:xfrm>
        </p:grpSpPr>
        <p:cxnSp>
          <p:nvCxnSpPr>
            <p:cNvPr id="138" name="Straight Connector 137">
              <a:extLst>
                <a:ext uri="{FF2B5EF4-FFF2-40B4-BE49-F238E27FC236}">
                  <a16:creationId xmlns:a16="http://schemas.microsoft.com/office/drawing/2014/main" id="{D0134E9E-9A3E-4116-BC20-40685DC3907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514725"/>
              <a:ext cx="1285875" cy="0"/>
            </a:xfrm>
            <a:prstGeom prst="line">
              <a:avLst/>
            </a:prstGeom>
            <a:ln w="31750" cap="rnd" cmpd="sng">
              <a:gradFill>
                <a:gsLst>
                  <a:gs pos="0">
                    <a:schemeClr val="tx2">
                      <a:lumMod val="60000"/>
                      <a:lumOff val="40000"/>
                      <a:alpha val="40000"/>
                    </a:schemeClr>
                  </a:gs>
                  <a:gs pos="100000">
                    <a:schemeClr val="tx2">
                      <a:lumMod val="50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139" name="Straight Connector 138">
              <a:extLst>
                <a:ext uri="{FF2B5EF4-FFF2-40B4-BE49-F238E27FC236}">
                  <a16:creationId xmlns:a16="http://schemas.microsoft.com/office/drawing/2014/main" id="{8D1CC05E-67C0-44BA-9D5F-3DD58253607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697727"/>
              <a:ext cx="1285875" cy="0"/>
            </a:xfrm>
            <a:prstGeom prst="line">
              <a:avLst/>
            </a:prstGeom>
            <a:ln w="31750" cap="rnd" cmpd="sng">
              <a:gradFill>
                <a:gsLst>
                  <a:gs pos="0">
                    <a:schemeClr val="tx2">
                      <a:lumMod val="60000"/>
                      <a:lumOff val="40000"/>
                      <a:alpha val="40000"/>
                    </a:schemeClr>
                  </a:gs>
                  <a:gs pos="100000">
                    <a:schemeClr val="tx2">
                      <a:lumMod val="50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140" name="Straight Connector 139">
              <a:extLst>
                <a:ext uri="{FF2B5EF4-FFF2-40B4-BE49-F238E27FC236}">
                  <a16:creationId xmlns:a16="http://schemas.microsoft.com/office/drawing/2014/main" id="{0A913263-9283-4B2C-85EE-893F7D817D7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880729"/>
              <a:ext cx="1285875" cy="0"/>
            </a:xfrm>
            <a:prstGeom prst="line">
              <a:avLst/>
            </a:prstGeom>
            <a:ln w="31750" cap="rnd" cmpd="sng">
              <a:gradFill>
                <a:gsLst>
                  <a:gs pos="0">
                    <a:schemeClr val="tx2">
                      <a:lumMod val="60000"/>
                      <a:lumOff val="40000"/>
                      <a:alpha val="40000"/>
                    </a:schemeClr>
                  </a:gs>
                  <a:gs pos="100000">
                    <a:schemeClr val="tx2">
                      <a:lumMod val="50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141" name="Straight Connector 140">
              <a:extLst>
                <a:ext uri="{FF2B5EF4-FFF2-40B4-BE49-F238E27FC236}">
                  <a16:creationId xmlns:a16="http://schemas.microsoft.com/office/drawing/2014/main" id="{6CE5EDC8-2563-4DFB-A804-798D9918088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4063732"/>
              <a:ext cx="1285875" cy="0"/>
            </a:xfrm>
            <a:prstGeom prst="line">
              <a:avLst/>
            </a:prstGeom>
            <a:ln w="31750" cap="rnd" cmpd="sng">
              <a:gradFill>
                <a:gsLst>
                  <a:gs pos="0">
                    <a:schemeClr val="tx2">
                      <a:lumMod val="60000"/>
                      <a:lumOff val="40000"/>
                      <a:alpha val="40000"/>
                    </a:schemeClr>
                  </a:gs>
                  <a:gs pos="100000">
                    <a:schemeClr val="tx2">
                      <a:lumMod val="50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grpSp>
      <p:sp>
        <p:nvSpPr>
          <p:cNvPr id="4" name="Rectangle 3">
            <a:extLst>
              <a:ext uri="{FF2B5EF4-FFF2-40B4-BE49-F238E27FC236}">
                <a16:creationId xmlns:a16="http://schemas.microsoft.com/office/drawing/2014/main" id="{757FF024-99DE-E8E5-E16A-82316BD34E1F}"/>
              </a:ext>
            </a:extLst>
          </p:cNvPr>
          <p:cNvSpPr/>
          <p:nvPr/>
        </p:nvSpPr>
        <p:spPr>
          <a:xfrm>
            <a:off x="6238651" y="263923"/>
            <a:ext cx="5651269" cy="2933149"/>
          </a:xfrm>
          <a:prstGeom prst="rect">
            <a:avLst/>
          </a:prstGeom>
          <a:solidFill>
            <a:srgbClr val="202834">
              <a:alpha val="60000"/>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8D51BAB-C0E4-D71E-FF3C-2344A314B87D}"/>
              </a:ext>
            </a:extLst>
          </p:cNvPr>
          <p:cNvSpPr>
            <a:spLocks noGrp="1"/>
          </p:cNvSpPr>
          <p:nvPr>
            <p:ph type="ctrTitle"/>
          </p:nvPr>
        </p:nvSpPr>
        <p:spPr>
          <a:xfrm>
            <a:off x="593240" y="394873"/>
            <a:ext cx="6305399" cy="1220047"/>
          </a:xfrm>
          <a:noFill/>
        </p:spPr>
        <p:txBody>
          <a:bodyPr anchor="ctr">
            <a:normAutofit fontScale="90000"/>
          </a:bodyPr>
          <a:lstStyle/>
          <a:p>
            <a:pPr algn="l"/>
            <a:r>
              <a:rPr lang="en-US" sz="4200" dirty="0">
                <a:solidFill>
                  <a:schemeClr val="bg1"/>
                </a:solidFill>
                <a:latin typeface="Britannic Bold" panose="020B0903060703020204" pitchFamily="34" charset="0"/>
              </a:rPr>
              <a:t>The Genesis record matters</a:t>
            </a:r>
          </a:p>
        </p:txBody>
      </p:sp>
      <p:sp>
        <p:nvSpPr>
          <p:cNvPr id="3" name="Subtitle 2">
            <a:extLst>
              <a:ext uri="{FF2B5EF4-FFF2-40B4-BE49-F238E27FC236}">
                <a16:creationId xmlns:a16="http://schemas.microsoft.com/office/drawing/2014/main" id="{D93B3D77-62F5-4E4C-8FBB-B3E01E1586FC}"/>
              </a:ext>
            </a:extLst>
          </p:cNvPr>
          <p:cNvSpPr>
            <a:spLocks noGrp="1"/>
          </p:cNvSpPr>
          <p:nvPr>
            <p:ph type="subTitle" idx="1"/>
          </p:nvPr>
        </p:nvSpPr>
        <p:spPr>
          <a:xfrm>
            <a:off x="515463" y="2028573"/>
            <a:ext cx="11018396" cy="3852937"/>
          </a:xfrm>
          <a:noFill/>
        </p:spPr>
        <p:txBody>
          <a:bodyPr anchor="t">
            <a:normAutofit/>
          </a:bodyPr>
          <a:lstStyle/>
          <a:p>
            <a:pPr marL="571500" indent="-571500" algn="l">
              <a:buClr>
                <a:srgbClr val="FFC000"/>
              </a:buClr>
              <a:buFont typeface="Georgia" panose="02040502050405020303" pitchFamily="18" charset="0"/>
              <a:buChar char="—"/>
            </a:pPr>
            <a:r>
              <a:rPr lang="en-US" sz="3800" dirty="0">
                <a:solidFill>
                  <a:schemeClr val="bg1"/>
                </a:solidFill>
                <a:latin typeface="Georgia" panose="02040502050405020303" pitchFamily="18" charset="0"/>
              </a:rPr>
              <a:t>Jesus and the apostles made doctrinal and moral arguments based on Genesis 1-11</a:t>
            </a:r>
          </a:p>
          <a:p>
            <a:pPr marL="571500" indent="-571500" algn="l">
              <a:buClr>
                <a:srgbClr val="FFC000"/>
              </a:buClr>
              <a:buFont typeface="Georgia" panose="02040502050405020303" pitchFamily="18" charset="0"/>
              <a:buChar char="—"/>
            </a:pPr>
            <a:r>
              <a:rPr lang="en-US" sz="3800" dirty="0">
                <a:solidFill>
                  <a:schemeClr val="bg1"/>
                </a:solidFill>
                <a:latin typeface="Georgia" panose="02040502050405020303" pitchFamily="18" charset="0"/>
              </a:rPr>
              <a:t>Denial of these chapters would render their conclusions ineffective</a:t>
            </a:r>
          </a:p>
          <a:p>
            <a:pPr marL="571500" indent="-571500" algn="l">
              <a:buClr>
                <a:srgbClr val="FFC000"/>
              </a:buClr>
              <a:buFont typeface="Georgia" panose="02040502050405020303" pitchFamily="18" charset="0"/>
              <a:buChar char="—"/>
            </a:pPr>
            <a:r>
              <a:rPr lang="en-US" sz="3800" dirty="0">
                <a:solidFill>
                  <a:schemeClr val="bg1"/>
                </a:solidFill>
                <a:latin typeface="Georgia" panose="02040502050405020303" pitchFamily="18" charset="0"/>
              </a:rPr>
              <a:t>This undermines the divine nature of Jesus and the </a:t>
            </a:r>
            <a:r>
              <a:rPr lang="en-US" sz="3800" dirty="0" err="1">
                <a:solidFill>
                  <a:schemeClr val="bg1"/>
                </a:solidFill>
                <a:latin typeface="Georgia" panose="02040502050405020303" pitchFamily="18" charset="0"/>
              </a:rPr>
              <a:t>inspirationof</a:t>
            </a:r>
            <a:r>
              <a:rPr lang="en-US" sz="3800" dirty="0">
                <a:solidFill>
                  <a:schemeClr val="bg1"/>
                </a:solidFill>
                <a:latin typeface="Georgia" panose="02040502050405020303" pitchFamily="18" charset="0"/>
              </a:rPr>
              <a:t> the New Testament</a:t>
            </a:r>
          </a:p>
          <a:p>
            <a:pPr marL="571500" indent="-571500" algn="l">
              <a:buClr>
                <a:srgbClr val="FFC000"/>
              </a:buClr>
              <a:buFont typeface="Georgia" panose="02040502050405020303" pitchFamily="18" charset="0"/>
              <a:buChar char="—"/>
            </a:pPr>
            <a:endParaRPr lang="en-US" sz="3800" dirty="0">
              <a:solidFill>
                <a:schemeClr val="bg1"/>
              </a:solidFill>
              <a:latin typeface="Georgia" panose="02040502050405020303" pitchFamily="18" charset="0"/>
            </a:endParaRPr>
          </a:p>
          <a:p>
            <a:pPr algn="l"/>
            <a:endParaRPr lang="en-US" sz="3800" dirty="0">
              <a:solidFill>
                <a:schemeClr val="bg1"/>
              </a:solidFill>
              <a:latin typeface="Georgia" panose="02040502050405020303" pitchFamily="18" charset="0"/>
            </a:endParaRPr>
          </a:p>
        </p:txBody>
      </p:sp>
    </p:spTree>
    <p:extLst>
      <p:ext uri="{BB962C8B-B14F-4D97-AF65-F5344CB8AC3E}">
        <p14:creationId xmlns:p14="http://schemas.microsoft.com/office/powerpoint/2010/main" val="17492909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8C790BE2-4E4F-4AAF-81A2-4A6F4885EB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D28B54C3-B57B-472A-B96E-1FCB67093D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1" y="0"/>
            <a:ext cx="12191999" cy="6858000"/>
          </a:xfrm>
          <a:prstGeom prst="rect">
            <a:avLst/>
          </a:prstGeom>
          <a:gradFill>
            <a:gsLst>
              <a:gs pos="0">
                <a:schemeClr val="accent1">
                  <a:lumMod val="50000"/>
                </a:schemeClr>
              </a:gs>
              <a:gs pos="100000">
                <a:srgbClr val="000000"/>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7DB3C429-F8DA-49B9-AF84-21996FCF78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1" y="559294"/>
            <a:ext cx="12191999" cy="6298279"/>
          </a:xfrm>
          <a:prstGeom prst="rect">
            <a:avLst/>
          </a:prstGeom>
          <a:gradFill>
            <a:gsLst>
              <a:gs pos="1000">
                <a:schemeClr val="accent1">
                  <a:lumMod val="75000"/>
                  <a:alpha val="59000"/>
                </a:schemeClr>
              </a:gs>
              <a:gs pos="100000">
                <a:srgbClr val="000000"/>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C4C9F2B0-1044-46EB-8AEB-C3BFFDE6C2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0" y="-428"/>
            <a:ext cx="6096001" cy="6858000"/>
          </a:xfrm>
          <a:prstGeom prst="rect">
            <a:avLst/>
          </a:prstGeom>
          <a:gradFill>
            <a:gsLst>
              <a:gs pos="13000">
                <a:srgbClr val="000000">
                  <a:alpha val="72000"/>
                </a:srgbClr>
              </a:gs>
              <a:gs pos="99000">
                <a:schemeClr val="accent1">
                  <a:lumMod val="50000"/>
                  <a:alpha val="0"/>
                </a:schemeClr>
              </a:gs>
            </a:gsLst>
            <a:lin ang="18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28D51BAB-C0E4-D71E-FF3C-2344A314B87D}"/>
              </a:ext>
            </a:extLst>
          </p:cNvPr>
          <p:cNvSpPr>
            <a:spLocks noGrp="1"/>
          </p:cNvSpPr>
          <p:nvPr>
            <p:ph type="ctrTitle"/>
          </p:nvPr>
        </p:nvSpPr>
        <p:spPr>
          <a:xfrm>
            <a:off x="1145136" y="1028700"/>
            <a:ext cx="9947305" cy="1090657"/>
          </a:xfrm>
        </p:spPr>
        <p:txBody>
          <a:bodyPr anchor="ctr">
            <a:normAutofit/>
          </a:bodyPr>
          <a:lstStyle/>
          <a:p>
            <a:r>
              <a:rPr lang="en-US" sz="5400" dirty="0">
                <a:solidFill>
                  <a:srgbClr val="FFFFFF"/>
                </a:solidFill>
                <a:latin typeface="Britannic Bold" panose="020B0903060703020204" pitchFamily="34" charset="0"/>
              </a:rPr>
              <a:t>Redemption: Origins</a:t>
            </a:r>
          </a:p>
        </p:txBody>
      </p:sp>
      <p:sp>
        <p:nvSpPr>
          <p:cNvPr id="3" name="Subtitle 2">
            <a:extLst>
              <a:ext uri="{FF2B5EF4-FFF2-40B4-BE49-F238E27FC236}">
                <a16:creationId xmlns:a16="http://schemas.microsoft.com/office/drawing/2014/main" id="{D93B3D77-62F5-4E4C-8FBB-B3E01E1586FC}"/>
              </a:ext>
            </a:extLst>
          </p:cNvPr>
          <p:cNvSpPr>
            <a:spLocks noGrp="1"/>
          </p:cNvSpPr>
          <p:nvPr>
            <p:ph type="subTitle" idx="1"/>
          </p:nvPr>
        </p:nvSpPr>
        <p:spPr>
          <a:xfrm>
            <a:off x="1524000" y="2042160"/>
            <a:ext cx="9144000" cy="664468"/>
          </a:xfrm>
        </p:spPr>
        <p:txBody>
          <a:bodyPr>
            <a:noAutofit/>
          </a:bodyPr>
          <a:lstStyle/>
          <a:p>
            <a:r>
              <a:rPr lang="en-US" sz="4400" dirty="0">
                <a:solidFill>
                  <a:srgbClr val="FFFFFF"/>
                </a:solidFill>
                <a:latin typeface="Georgia" panose="02040502050405020303" pitchFamily="18" charset="0"/>
              </a:rPr>
              <a:t>Genesis 3:9-15</a:t>
            </a:r>
          </a:p>
        </p:txBody>
      </p:sp>
      <p:sp>
        <p:nvSpPr>
          <p:cNvPr id="18" name="Freeform: Shape 17">
            <a:extLst>
              <a:ext uri="{FF2B5EF4-FFF2-40B4-BE49-F238E27FC236}">
                <a16:creationId xmlns:a16="http://schemas.microsoft.com/office/drawing/2014/main" id="{32B3ACB3-D689-442E-8A40-8680B0FEB8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4063256" y="400727"/>
            <a:ext cx="4065484" cy="8849062"/>
          </a:xfrm>
          <a:custGeom>
            <a:avLst/>
            <a:gdLst>
              <a:gd name="connsiteX0" fmla="*/ 0 w 4065484"/>
              <a:gd name="connsiteY0" fmla="*/ 4424531 h 8849062"/>
              <a:gd name="connsiteX1" fmla="*/ 3899197 w 4065484"/>
              <a:gd name="connsiteY1" fmla="*/ 8840480 h 8849062"/>
              <a:gd name="connsiteX2" fmla="*/ 4065484 w 4065484"/>
              <a:gd name="connsiteY2" fmla="*/ 8849062 h 8849062"/>
              <a:gd name="connsiteX3" fmla="*/ 4065483 w 4065484"/>
              <a:gd name="connsiteY3" fmla="*/ 0 h 8849062"/>
              <a:gd name="connsiteX4" fmla="*/ 3899197 w 4065484"/>
              <a:gd name="connsiteY4" fmla="*/ 8581 h 8849062"/>
              <a:gd name="connsiteX5" fmla="*/ 0 w 4065484"/>
              <a:gd name="connsiteY5" fmla="*/ 4424531 h 88490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65484" h="8849062">
                <a:moveTo>
                  <a:pt x="0" y="4424531"/>
                </a:moveTo>
                <a:cubicBezTo>
                  <a:pt x="0" y="6722831"/>
                  <a:pt x="1709076" y="8613167"/>
                  <a:pt x="3899197" y="8840480"/>
                </a:cubicBezTo>
                <a:lnTo>
                  <a:pt x="4065484" y="8849062"/>
                </a:lnTo>
                <a:lnTo>
                  <a:pt x="4065483" y="0"/>
                </a:lnTo>
                <a:lnTo>
                  <a:pt x="3899197" y="8581"/>
                </a:lnTo>
                <a:cubicBezTo>
                  <a:pt x="1709075" y="235897"/>
                  <a:pt x="0" y="2126232"/>
                  <a:pt x="0" y="4424531"/>
                </a:cubicBezTo>
                <a:close/>
              </a:path>
            </a:pathLst>
          </a:custGeom>
          <a:gradFill flip="none" rotWithShape="1">
            <a:gsLst>
              <a:gs pos="0">
                <a:schemeClr val="accent1">
                  <a:alpha val="5000"/>
                </a:schemeClr>
              </a:gs>
              <a:gs pos="68000">
                <a:schemeClr val="accent1">
                  <a:alpha val="15000"/>
                </a:schemeClr>
              </a:gs>
            </a:gsLst>
            <a:lin ang="21594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5" name="Picture 4" descr="A book cover with text&#10;&#10;Description automatically generated">
            <a:extLst>
              <a:ext uri="{FF2B5EF4-FFF2-40B4-BE49-F238E27FC236}">
                <a16:creationId xmlns:a16="http://schemas.microsoft.com/office/drawing/2014/main" id="{11C2C001-3230-3978-A4EF-0B2AA494B170}"/>
              </a:ext>
            </a:extLst>
          </p:cNvPr>
          <p:cNvPicPr>
            <a:picLocks noChangeAspect="1"/>
          </p:cNvPicPr>
          <p:nvPr/>
        </p:nvPicPr>
        <p:blipFill rotWithShape="1">
          <a:blip r:embed="rId2">
            <a:extLst>
              <a:ext uri="{28A0092B-C50C-407E-A947-70E740481C1C}">
                <a14:useLocalDpi xmlns:a14="http://schemas.microsoft.com/office/drawing/2010/main" val="0"/>
              </a:ext>
            </a:extLst>
          </a:blip>
          <a:srcRect t="16735" r="-1" b="-1"/>
          <a:stretch/>
        </p:blipFill>
        <p:spPr>
          <a:xfrm>
            <a:off x="2343302" y="3351745"/>
            <a:ext cx="7519558" cy="3506255"/>
          </a:xfrm>
          <a:custGeom>
            <a:avLst/>
            <a:gdLst/>
            <a:ahLst/>
            <a:cxnLst/>
            <a:rect l="l" t="t" r="r" b="b"/>
            <a:pathLst>
              <a:path w="7519558" h="3506255">
                <a:moveTo>
                  <a:pt x="3759779" y="0"/>
                </a:moveTo>
                <a:cubicBezTo>
                  <a:pt x="5713450" y="0"/>
                  <a:pt x="7320331" y="1484777"/>
                  <a:pt x="7513560" y="3387468"/>
                </a:cubicBezTo>
                <a:lnTo>
                  <a:pt x="7519558" y="3506255"/>
                </a:lnTo>
                <a:lnTo>
                  <a:pt x="0" y="3506255"/>
                </a:lnTo>
                <a:lnTo>
                  <a:pt x="5998" y="3387468"/>
                </a:lnTo>
                <a:cubicBezTo>
                  <a:pt x="199227" y="1484777"/>
                  <a:pt x="1806109" y="0"/>
                  <a:pt x="3759779" y="0"/>
                </a:cubicBezTo>
                <a:close/>
              </a:path>
            </a:pathLst>
          </a:custGeom>
        </p:spPr>
      </p:pic>
    </p:spTree>
    <p:extLst>
      <p:ext uri="{BB962C8B-B14F-4D97-AF65-F5344CB8AC3E}">
        <p14:creationId xmlns:p14="http://schemas.microsoft.com/office/powerpoint/2010/main" val="19924829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 name="Rectangle 102">
            <a:extLst>
              <a:ext uri="{FF2B5EF4-FFF2-40B4-BE49-F238E27FC236}">
                <a16:creationId xmlns:a16="http://schemas.microsoft.com/office/drawing/2014/main" id="{89105CEF-3024-4DCC-B6B3-5AEC0A84CD5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a:extLst>
              <a:ext uri="{FF2B5EF4-FFF2-40B4-BE49-F238E27FC236}">
                <a16:creationId xmlns:a16="http://schemas.microsoft.com/office/drawing/2014/main" id="{A1615BE6-BB5D-47E2-AF16-A7B7ABB7573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tx1">
              <a:alpha val="5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7" name="Group 106">
            <a:extLst>
              <a:ext uri="{FF2B5EF4-FFF2-40B4-BE49-F238E27FC236}">
                <a16:creationId xmlns:a16="http://schemas.microsoft.com/office/drawing/2014/main" id="{F5C48320-B8CB-4B2D-BE09-A7BF638E9FF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 y="2075420"/>
            <a:ext cx="12048729" cy="4093306"/>
            <a:chOff x="1" y="2075420"/>
            <a:chExt cx="12048729" cy="4093306"/>
          </a:xfrm>
        </p:grpSpPr>
        <p:sp>
          <p:nvSpPr>
            <p:cNvPr id="108" name="Oval 107">
              <a:extLst>
                <a:ext uri="{FF2B5EF4-FFF2-40B4-BE49-F238E27FC236}">
                  <a16:creationId xmlns:a16="http://schemas.microsoft.com/office/drawing/2014/main" id="{78C754C0-C8E4-41C6-89F0-B003D6E2C28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4500000">
              <a:off x="7942191" y="2507571"/>
              <a:ext cx="3563871" cy="3563871"/>
            </a:xfrm>
            <a:prstGeom prst="ellipse">
              <a:avLst/>
            </a:prstGeom>
            <a:noFill/>
            <a:ln w="31750">
              <a:gradFill>
                <a:gsLst>
                  <a:gs pos="0">
                    <a:schemeClr val="tx2">
                      <a:lumMod val="60000"/>
                      <a:lumOff val="40000"/>
                      <a:alpha val="10000"/>
                    </a:schemeClr>
                  </a:gs>
                  <a:gs pos="100000">
                    <a:schemeClr val="tx2">
                      <a:lumMod val="50000"/>
                      <a:alpha val="20000"/>
                    </a:schemeClr>
                  </a:gs>
                </a:gsLst>
                <a:lin ang="5400000" scaled="1"/>
              </a:gra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Oval 108">
              <a:extLst>
                <a:ext uri="{FF2B5EF4-FFF2-40B4-BE49-F238E27FC236}">
                  <a16:creationId xmlns:a16="http://schemas.microsoft.com/office/drawing/2014/main" id="{2F55A00A-CB08-4E07-A25B-E54F0BD1556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10435065" y="4048931"/>
              <a:ext cx="1381607" cy="1381607"/>
            </a:xfrm>
            <a:prstGeom prst="ellipse">
              <a:avLst/>
            </a:prstGeom>
            <a:noFill/>
            <a:ln w="31750">
              <a:gradFill>
                <a:gsLst>
                  <a:gs pos="0">
                    <a:schemeClr val="tx2">
                      <a:lumMod val="60000"/>
                      <a:lumOff val="40000"/>
                      <a:alpha val="20000"/>
                    </a:schemeClr>
                  </a:gs>
                  <a:gs pos="100000">
                    <a:schemeClr val="tx2">
                      <a:lumMod val="50000"/>
                      <a:alpha val="20000"/>
                    </a:schemeClr>
                  </a:gs>
                </a:gsLst>
                <a:lin ang="5400000" scaled="1"/>
              </a:gra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0" name="Oval 109">
              <a:extLst>
                <a:ext uri="{FF2B5EF4-FFF2-40B4-BE49-F238E27FC236}">
                  <a16:creationId xmlns:a16="http://schemas.microsoft.com/office/drawing/2014/main" id="{01B6955C-1831-4001-80E6-698D6C0CFBE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1" y="2075420"/>
              <a:ext cx="3144364" cy="3144364"/>
            </a:xfrm>
            <a:prstGeom prst="ellipse">
              <a:avLst/>
            </a:prstGeom>
            <a:gradFill>
              <a:gsLst>
                <a:gs pos="0">
                  <a:schemeClr val="tx2">
                    <a:lumMod val="75000"/>
                    <a:alpha val="20000"/>
                  </a:schemeClr>
                </a:gs>
                <a:gs pos="100000">
                  <a:schemeClr val="tx2">
                    <a:lumMod val="50000"/>
                    <a:alpha val="1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Oval 110">
              <a:extLst>
                <a:ext uri="{FF2B5EF4-FFF2-40B4-BE49-F238E27FC236}">
                  <a16:creationId xmlns:a16="http://schemas.microsoft.com/office/drawing/2014/main" id="{230CB782-F64B-4A29-8545-32CA9BC77E3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2600000">
              <a:off x="10150845" y="4270841"/>
              <a:ext cx="1897885" cy="1897885"/>
            </a:xfrm>
            <a:prstGeom prst="ellipse">
              <a:avLst/>
            </a:prstGeom>
            <a:gradFill>
              <a:gsLst>
                <a:gs pos="0">
                  <a:schemeClr val="tx2">
                    <a:lumMod val="75000"/>
                    <a:alpha val="10000"/>
                  </a:schemeClr>
                </a:gs>
                <a:gs pos="100000">
                  <a:schemeClr val="tx2">
                    <a:lumMod val="75000"/>
                    <a:alpha val="2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2" name="Oval 111">
              <a:extLst>
                <a:ext uri="{FF2B5EF4-FFF2-40B4-BE49-F238E27FC236}">
                  <a16:creationId xmlns:a16="http://schemas.microsoft.com/office/drawing/2014/main" id="{DABBBCF5-DBE4-467D-AC3E-F9973FEE9CE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4500000">
              <a:off x="2046780" y="3040492"/>
              <a:ext cx="2579322" cy="2579322"/>
            </a:xfrm>
            <a:prstGeom prst="ellipse">
              <a:avLst/>
            </a:prstGeom>
            <a:noFill/>
            <a:ln w="31750">
              <a:gradFill>
                <a:gsLst>
                  <a:gs pos="0">
                    <a:schemeClr val="tx2">
                      <a:lumMod val="60000"/>
                      <a:lumOff val="40000"/>
                      <a:alpha val="20000"/>
                    </a:schemeClr>
                  </a:gs>
                  <a:gs pos="100000">
                    <a:schemeClr val="tx2">
                      <a:lumMod val="50000"/>
                      <a:alpha val="20000"/>
                    </a:schemeClr>
                  </a:gs>
                </a:gsLst>
                <a:lin ang="5400000" scaled="1"/>
              </a:gra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3" name="Oval 112">
              <a:extLst>
                <a:ext uri="{FF2B5EF4-FFF2-40B4-BE49-F238E27FC236}">
                  <a16:creationId xmlns:a16="http://schemas.microsoft.com/office/drawing/2014/main" id="{8055A3CA-368A-4B3D-8665-67815A878D4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4500000">
              <a:off x="2224640" y="3193975"/>
              <a:ext cx="2243193" cy="2243193"/>
            </a:xfrm>
            <a:prstGeom prst="ellipse">
              <a:avLst/>
            </a:prstGeom>
            <a:noFill/>
            <a:ln w="31750">
              <a:gradFill>
                <a:gsLst>
                  <a:gs pos="0">
                    <a:schemeClr val="tx2">
                      <a:lumMod val="60000"/>
                      <a:lumOff val="40000"/>
                      <a:alpha val="10000"/>
                    </a:schemeClr>
                  </a:gs>
                  <a:gs pos="100000">
                    <a:schemeClr val="tx2">
                      <a:lumMod val="50000"/>
                      <a:alpha val="10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5" name="Picture 4" descr="A book cover with text&#10;&#10;Description automatically generated">
            <a:extLst>
              <a:ext uri="{FF2B5EF4-FFF2-40B4-BE49-F238E27FC236}">
                <a16:creationId xmlns:a16="http://schemas.microsoft.com/office/drawing/2014/main" id="{11C2C001-3230-3978-A4EF-0B2AA494B170}"/>
              </a:ext>
            </a:extLst>
          </p:cNvPr>
          <p:cNvPicPr>
            <a:picLocks noChangeAspect="1"/>
          </p:cNvPicPr>
          <p:nvPr/>
        </p:nvPicPr>
        <p:blipFill rotWithShape="1">
          <a:blip r:embed="rId2">
            <a:extLst>
              <a:ext uri="{28A0092B-C50C-407E-A947-70E740481C1C}">
                <a14:useLocalDpi xmlns:a14="http://schemas.microsoft.com/office/drawing/2010/main" val="0"/>
              </a:ext>
            </a:extLst>
          </a:blip>
          <a:srcRect l="12398" r="3620"/>
          <a:stretch/>
        </p:blipFill>
        <p:spPr>
          <a:xfrm>
            <a:off x="6467036" y="-525"/>
            <a:ext cx="4762297" cy="3175526"/>
          </a:xfrm>
          <a:prstGeom prst="rect">
            <a:avLst/>
          </a:prstGeom>
        </p:spPr>
      </p:pic>
      <p:grpSp>
        <p:nvGrpSpPr>
          <p:cNvPr id="115" name="Group 114">
            <a:extLst>
              <a:ext uri="{FF2B5EF4-FFF2-40B4-BE49-F238E27FC236}">
                <a16:creationId xmlns:a16="http://schemas.microsoft.com/office/drawing/2014/main" id="{4DF96203-9911-4F97-A236-49DC3C81445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6200000">
            <a:off x="6301135" y="143979"/>
            <a:ext cx="304800" cy="429768"/>
            <a:chOff x="215328" y="-46937"/>
            <a:chExt cx="304800" cy="2773841"/>
          </a:xfrm>
        </p:grpSpPr>
        <p:cxnSp>
          <p:nvCxnSpPr>
            <p:cNvPr id="116" name="Straight Connector 115">
              <a:extLst>
                <a:ext uri="{FF2B5EF4-FFF2-40B4-BE49-F238E27FC236}">
                  <a16:creationId xmlns:a16="http://schemas.microsoft.com/office/drawing/2014/main" id="{E4245BC0-80D4-4306-A45F-E18C68221B83}"/>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215328" y="-46937"/>
              <a:ext cx="0" cy="2773841"/>
            </a:xfrm>
            <a:prstGeom prst="line">
              <a:avLst/>
            </a:prstGeom>
            <a:ln w="25400" cmpd="sng">
              <a:solidFill>
                <a:schemeClr val="bg2">
                  <a:lumMod val="60000"/>
                  <a:lumOff val="40000"/>
                  <a:alpha val="5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17" name="Straight Connector 116">
              <a:extLst>
                <a:ext uri="{FF2B5EF4-FFF2-40B4-BE49-F238E27FC236}">
                  <a16:creationId xmlns:a16="http://schemas.microsoft.com/office/drawing/2014/main" id="{64F4C0E9-AFF0-4843-8F52-23DA160DB06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316928" y="-46937"/>
              <a:ext cx="0" cy="2773841"/>
            </a:xfrm>
            <a:prstGeom prst="line">
              <a:avLst/>
            </a:prstGeom>
            <a:ln w="25400" cmpd="sng">
              <a:solidFill>
                <a:schemeClr val="bg2">
                  <a:lumMod val="60000"/>
                  <a:lumOff val="40000"/>
                  <a:alpha val="5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18" name="Straight Connector 117">
              <a:extLst>
                <a:ext uri="{FF2B5EF4-FFF2-40B4-BE49-F238E27FC236}">
                  <a16:creationId xmlns:a16="http://schemas.microsoft.com/office/drawing/2014/main" id="{38348773-FC4B-44F7-81AD-ABDB46EF0CE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418528" y="-46937"/>
              <a:ext cx="0" cy="2773841"/>
            </a:xfrm>
            <a:prstGeom prst="line">
              <a:avLst/>
            </a:prstGeom>
            <a:ln w="25400" cmpd="sng">
              <a:solidFill>
                <a:schemeClr val="bg2">
                  <a:lumMod val="60000"/>
                  <a:lumOff val="40000"/>
                  <a:alpha val="5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19" name="Straight Connector 118">
              <a:extLst>
                <a:ext uri="{FF2B5EF4-FFF2-40B4-BE49-F238E27FC236}">
                  <a16:creationId xmlns:a16="http://schemas.microsoft.com/office/drawing/2014/main" id="{5A2A4C5A-EDAA-4CFB-99B7-EF8DB0EB3DE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520128" y="-46937"/>
              <a:ext cx="0" cy="2773841"/>
            </a:xfrm>
            <a:prstGeom prst="line">
              <a:avLst/>
            </a:prstGeom>
            <a:ln w="25400" cmpd="sng">
              <a:solidFill>
                <a:schemeClr val="bg2">
                  <a:lumMod val="60000"/>
                  <a:lumOff val="40000"/>
                  <a:alpha val="50000"/>
                </a:schemeClr>
              </a:solidFill>
              <a:prstDash val="sysDot"/>
            </a:ln>
          </p:spPr>
          <p:style>
            <a:lnRef idx="1">
              <a:schemeClr val="accent1"/>
            </a:lnRef>
            <a:fillRef idx="0">
              <a:schemeClr val="accent1"/>
            </a:fillRef>
            <a:effectRef idx="0">
              <a:schemeClr val="accent1"/>
            </a:effectRef>
            <a:fontRef idx="minor">
              <a:schemeClr val="tx1"/>
            </a:fontRef>
          </p:style>
        </p:cxnSp>
      </p:grpSp>
      <p:sp>
        <p:nvSpPr>
          <p:cNvPr id="121" name="Rectangle 120">
            <a:extLst>
              <a:ext uri="{FF2B5EF4-FFF2-40B4-BE49-F238E27FC236}">
                <a16:creationId xmlns:a16="http://schemas.microsoft.com/office/drawing/2014/main" id="{C4B4B845-CAA1-4885-99D9-10EEED9CEC5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438146" y="1042605"/>
            <a:ext cx="2796461" cy="711252"/>
          </a:xfrm>
          <a:prstGeom prst="rect">
            <a:avLst/>
          </a:prstGeom>
          <a:gradFill flip="none" rotWithShape="1">
            <a:gsLst>
              <a:gs pos="0">
                <a:schemeClr val="tx2">
                  <a:lumMod val="40000"/>
                  <a:lumOff val="60000"/>
                  <a:alpha val="0"/>
                </a:schemeClr>
              </a:gs>
              <a:gs pos="100000">
                <a:schemeClr val="tx2">
                  <a:lumMod val="75000"/>
                  <a:alpha val="10000"/>
                </a:schemeClr>
              </a:gs>
            </a:gsLst>
            <a:lin ang="8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3" name="Group 122">
            <a:extLst>
              <a:ext uri="{FF2B5EF4-FFF2-40B4-BE49-F238E27FC236}">
                <a16:creationId xmlns:a16="http://schemas.microsoft.com/office/drawing/2014/main" id="{F13F4936-8C6F-4CE3-A4EA-FED76F76453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259539" y="317578"/>
            <a:ext cx="548640" cy="549007"/>
            <a:chOff x="7029447" y="3514725"/>
            <a:chExt cx="1285875" cy="549007"/>
          </a:xfrm>
        </p:grpSpPr>
        <p:cxnSp>
          <p:nvCxnSpPr>
            <p:cNvPr id="124" name="Straight Connector 123">
              <a:extLst>
                <a:ext uri="{FF2B5EF4-FFF2-40B4-BE49-F238E27FC236}">
                  <a16:creationId xmlns:a16="http://schemas.microsoft.com/office/drawing/2014/main" id="{50484433-3A0D-4EFE-A3D6-7805A0C34E2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514725"/>
              <a:ext cx="1285875" cy="0"/>
            </a:xfrm>
            <a:prstGeom prst="line">
              <a:avLst/>
            </a:prstGeom>
            <a:ln w="31750" cap="rnd" cmpd="sng">
              <a:gradFill>
                <a:gsLst>
                  <a:gs pos="0">
                    <a:schemeClr val="tx2">
                      <a:lumMod val="60000"/>
                      <a:lumOff val="40000"/>
                      <a:alpha val="40000"/>
                    </a:schemeClr>
                  </a:gs>
                  <a:gs pos="100000">
                    <a:schemeClr val="tx2">
                      <a:lumMod val="75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125" name="Straight Connector 124">
              <a:extLst>
                <a:ext uri="{FF2B5EF4-FFF2-40B4-BE49-F238E27FC236}">
                  <a16:creationId xmlns:a16="http://schemas.microsoft.com/office/drawing/2014/main" id="{A73F57FA-1343-44FF-A148-8DF227969C3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697727"/>
              <a:ext cx="1285875" cy="0"/>
            </a:xfrm>
            <a:prstGeom prst="line">
              <a:avLst/>
            </a:prstGeom>
            <a:ln w="31750" cap="rnd" cmpd="sng">
              <a:gradFill>
                <a:gsLst>
                  <a:gs pos="0">
                    <a:schemeClr val="tx2">
                      <a:lumMod val="60000"/>
                      <a:lumOff val="40000"/>
                      <a:alpha val="40000"/>
                    </a:schemeClr>
                  </a:gs>
                  <a:gs pos="100000">
                    <a:schemeClr val="tx2">
                      <a:lumMod val="75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126" name="Straight Connector 125">
              <a:extLst>
                <a:ext uri="{FF2B5EF4-FFF2-40B4-BE49-F238E27FC236}">
                  <a16:creationId xmlns:a16="http://schemas.microsoft.com/office/drawing/2014/main" id="{E1A4169D-3A86-4D9D-AF11-DC56E12108C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880729"/>
              <a:ext cx="1285875" cy="0"/>
            </a:xfrm>
            <a:prstGeom prst="line">
              <a:avLst/>
            </a:prstGeom>
            <a:ln w="31750" cap="rnd" cmpd="sng">
              <a:gradFill>
                <a:gsLst>
                  <a:gs pos="0">
                    <a:schemeClr val="tx2">
                      <a:lumMod val="60000"/>
                      <a:lumOff val="40000"/>
                      <a:alpha val="40000"/>
                    </a:schemeClr>
                  </a:gs>
                  <a:gs pos="100000">
                    <a:schemeClr val="tx2">
                      <a:lumMod val="75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127" name="Straight Connector 126">
              <a:extLst>
                <a:ext uri="{FF2B5EF4-FFF2-40B4-BE49-F238E27FC236}">
                  <a16:creationId xmlns:a16="http://schemas.microsoft.com/office/drawing/2014/main" id="{F5A4DE08-83A8-4402-9B15-4BE50687B04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4063732"/>
              <a:ext cx="1285875" cy="0"/>
            </a:xfrm>
            <a:prstGeom prst="line">
              <a:avLst/>
            </a:prstGeom>
            <a:ln w="31750" cap="rnd" cmpd="sng">
              <a:gradFill>
                <a:gsLst>
                  <a:gs pos="0">
                    <a:schemeClr val="tx2">
                      <a:lumMod val="60000"/>
                      <a:lumOff val="40000"/>
                      <a:alpha val="40000"/>
                    </a:schemeClr>
                  </a:gs>
                  <a:gs pos="100000">
                    <a:schemeClr val="tx2">
                      <a:lumMod val="75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grpSp>
      <p:grpSp>
        <p:nvGrpSpPr>
          <p:cNvPr id="129" name="Group 128">
            <a:extLst>
              <a:ext uri="{FF2B5EF4-FFF2-40B4-BE49-F238E27FC236}">
                <a16:creationId xmlns:a16="http://schemas.microsoft.com/office/drawing/2014/main" id="{8C5FED84-F820-488A-A974-94F5E9799C6B}"/>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259539" y="317578"/>
            <a:ext cx="548640" cy="549007"/>
            <a:chOff x="7029447" y="3514725"/>
            <a:chExt cx="1285875" cy="549007"/>
          </a:xfrm>
        </p:grpSpPr>
        <p:cxnSp>
          <p:nvCxnSpPr>
            <p:cNvPr id="130" name="Straight Connector 129">
              <a:extLst>
                <a:ext uri="{FF2B5EF4-FFF2-40B4-BE49-F238E27FC236}">
                  <a16:creationId xmlns:a16="http://schemas.microsoft.com/office/drawing/2014/main" id="{FF3E2FC4-8DA6-4E60-93F8-1EE49C0CCB8B}"/>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514725"/>
              <a:ext cx="1285875" cy="0"/>
            </a:xfrm>
            <a:prstGeom prst="line">
              <a:avLst/>
            </a:prstGeom>
            <a:ln w="31750" cap="rnd" cmpd="sng">
              <a:gradFill>
                <a:gsLst>
                  <a:gs pos="0">
                    <a:schemeClr val="tx2">
                      <a:lumMod val="60000"/>
                      <a:lumOff val="40000"/>
                      <a:alpha val="20000"/>
                    </a:schemeClr>
                  </a:gs>
                  <a:gs pos="100000">
                    <a:schemeClr val="tx2">
                      <a:lumMod val="50000"/>
                      <a:alpha val="2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131" name="Straight Connector 130">
              <a:extLst>
                <a:ext uri="{FF2B5EF4-FFF2-40B4-BE49-F238E27FC236}">
                  <a16:creationId xmlns:a16="http://schemas.microsoft.com/office/drawing/2014/main" id="{3737BE0C-1FB1-4D5F-AB83-A2F91C14566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697727"/>
              <a:ext cx="1285875" cy="0"/>
            </a:xfrm>
            <a:prstGeom prst="line">
              <a:avLst/>
            </a:prstGeom>
            <a:ln w="31750" cap="rnd" cmpd="sng">
              <a:gradFill>
                <a:gsLst>
                  <a:gs pos="0">
                    <a:schemeClr val="tx2">
                      <a:lumMod val="60000"/>
                      <a:lumOff val="40000"/>
                      <a:alpha val="20000"/>
                    </a:schemeClr>
                  </a:gs>
                  <a:gs pos="100000">
                    <a:schemeClr val="tx2">
                      <a:lumMod val="50000"/>
                      <a:alpha val="2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132" name="Straight Connector 131">
              <a:extLst>
                <a:ext uri="{FF2B5EF4-FFF2-40B4-BE49-F238E27FC236}">
                  <a16:creationId xmlns:a16="http://schemas.microsoft.com/office/drawing/2014/main" id="{8D845A01-081B-4119-8571-6A42E8D02863}"/>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880729"/>
              <a:ext cx="1285875" cy="0"/>
            </a:xfrm>
            <a:prstGeom prst="line">
              <a:avLst/>
            </a:prstGeom>
            <a:ln w="31750" cap="rnd" cmpd="sng">
              <a:gradFill>
                <a:gsLst>
                  <a:gs pos="0">
                    <a:schemeClr val="tx2">
                      <a:lumMod val="60000"/>
                      <a:lumOff val="40000"/>
                      <a:alpha val="20000"/>
                    </a:schemeClr>
                  </a:gs>
                  <a:gs pos="100000">
                    <a:schemeClr val="tx2">
                      <a:lumMod val="50000"/>
                      <a:alpha val="2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133" name="Straight Connector 132">
              <a:extLst>
                <a:ext uri="{FF2B5EF4-FFF2-40B4-BE49-F238E27FC236}">
                  <a16:creationId xmlns:a16="http://schemas.microsoft.com/office/drawing/2014/main" id="{31139926-E05D-459C-A2F3-798D98C9BE50}"/>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4063732"/>
              <a:ext cx="1285875" cy="0"/>
            </a:xfrm>
            <a:prstGeom prst="line">
              <a:avLst/>
            </a:prstGeom>
            <a:ln w="31750" cap="rnd" cmpd="sng">
              <a:gradFill>
                <a:gsLst>
                  <a:gs pos="0">
                    <a:schemeClr val="tx2">
                      <a:lumMod val="60000"/>
                      <a:lumOff val="40000"/>
                      <a:alpha val="20000"/>
                    </a:schemeClr>
                  </a:gs>
                  <a:gs pos="100000">
                    <a:schemeClr val="tx2">
                      <a:lumMod val="50000"/>
                      <a:alpha val="2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grpSp>
      <p:sp>
        <p:nvSpPr>
          <p:cNvPr id="135" name="Rectangle 134">
            <a:extLst>
              <a:ext uri="{FF2B5EF4-FFF2-40B4-BE49-F238E27FC236}">
                <a16:creationId xmlns:a16="http://schemas.microsoft.com/office/drawing/2014/main" id="{4AF71FEF-CE35-499D-AE77-5FF4C0911B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1" y="6140785"/>
            <a:ext cx="6095997" cy="711252"/>
          </a:xfrm>
          <a:prstGeom prst="rect">
            <a:avLst/>
          </a:prstGeom>
          <a:gradFill flip="none" rotWithShape="1">
            <a:gsLst>
              <a:gs pos="10000">
                <a:schemeClr val="tx2">
                  <a:lumMod val="50000"/>
                  <a:alpha val="10000"/>
                </a:schemeClr>
              </a:gs>
              <a:gs pos="100000">
                <a:schemeClr val="tx2">
                  <a:lumMod val="60000"/>
                  <a:lumOff val="40000"/>
                  <a:alpha val="0"/>
                </a:schemeClr>
              </a:gs>
            </a:gsLst>
            <a:lin ang="8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37" name="Group 136">
            <a:extLst>
              <a:ext uri="{FF2B5EF4-FFF2-40B4-BE49-F238E27FC236}">
                <a16:creationId xmlns:a16="http://schemas.microsoft.com/office/drawing/2014/main" id="{F300632E-38C0-4AB6-86B8-B8E08690F55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5400000">
            <a:off x="616345" y="5940560"/>
            <a:ext cx="1285875" cy="549007"/>
            <a:chOff x="7029447" y="3514725"/>
            <a:chExt cx="1285875" cy="549007"/>
          </a:xfrm>
        </p:grpSpPr>
        <p:cxnSp>
          <p:nvCxnSpPr>
            <p:cNvPr id="138" name="Straight Connector 137">
              <a:extLst>
                <a:ext uri="{FF2B5EF4-FFF2-40B4-BE49-F238E27FC236}">
                  <a16:creationId xmlns:a16="http://schemas.microsoft.com/office/drawing/2014/main" id="{D0134E9E-9A3E-4116-BC20-40685DC3907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514725"/>
              <a:ext cx="1285875" cy="0"/>
            </a:xfrm>
            <a:prstGeom prst="line">
              <a:avLst/>
            </a:prstGeom>
            <a:ln w="31750" cap="rnd" cmpd="sng">
              <a:gradFill>
                <a:gsLst>
                  <a:gs pos="0">
                    <a:schemeClr val="tx2">
                      <a:lumMod val="60000"/>
                      <a:lumOff val="40000"/>
                      <a:alpha val="40000"/>
                    </a:schemeClr>
                  </a:gs>
                  <a:gs pos="100000">
                    <a:schemeClr val="tx2">
                      <a:lumMod val="50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139" name="Straight Connector 138">
              <a:extLst>
                <a:ext uri="{FF2B5EF4-FFF2-40B4-BE49-F238E27FC236}">
                  <a16:creationId xmlns:a16="http://schemas.microsoft.com/office/drawing/2014/main" id="{8D1CC05E-67C0-44BA-9D5F-3DD58253607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697727"/>
              <a:ext cx="1285875" cy="0"/>
            </a:xfrm>
            <a:prstGeom prst="line">
              <a:avLst/>
            </a:prstGeom>
            <a:ln w="31750" cap="rnd" cmpd="sng">
              <a:gradFill>
                <a:gsLst>
                  <a:gs pos="0">
                    <a:schemeClr val="tx2">
                      <a:lumMod val="60000"/>
                      <a:lumOff val="40000"/>
                      <a:alpha val="40000"/>
                    </a:schemeClr>
                  </a:gs>
                  <a:gs pos="100000">
                    <a:schemeClr val="tx2">
                      <a:lumMod val="50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140" name="Straight Connector 139">
              <a:extLst>
                <a:ext uri="{FF2B5EF4-FFF2-40B4-BE49-F238E27FC236}">
                  <a16:creationId xmlns:a16="http://schemas.microsoft.com/office/drawing/2014/main" id="{0A913263-9283-4B2C-85EE-893F7D817D7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880729"/>
              <a:ext cx="1285875" cy="0"/>
            </a:xfrm>
            <a:prstGeom prst="line">
              <a:avLst/>
            </a:prstGeom>
            <a:ln w="31750" cap="rnd" cmpd="sng">
              <a:gradFill>
                <a:gsLst>
                  <a:gs pos="0">
                    <a:schemeClr val="tx2">
                      <a:lumMod val="60000"/>
                      <a:lumOff val="40000"/>
                      <a:alpha val="40000"/>
                    </a:schemeClr>
                  </a:gs>
                  <a:gs pos="100000">
                    <a:schemeClr val="tx2">
                      <a:lumMod val="50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141" name="Straight Connector 140">
              <a:extLst>
                <a:ext uri="{FF2B5EF4-FFF2-40B4-BE49-F238E27FC236}">
                  <a16:creationId xmlns:a16="http://schemas.microsoft.com/office/drawing/2014/main" id="{6CE5EDC8-2563-4DFB-A804-798D9918088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4063732"/>
              <a:ext cx="1285875" cy="0"/>
            </a:xfrm>
            <a:prstGeom prst="line">
              <a:avLst/>
            </a:prstGeom>
            <a:ln w="31750" cap="rnd" cmpd="sng">
              <a:gradFill>
                <a:gsLst>
                  <a:gs pos="0">
                    <a:schemeClr val="tx2">
                      <a:lumMod val="60000"/>
                      <a:lumOff val="40000"/>
                      <a:alpha val="40000"/>
                    </a:schemeClr>
                  </a:gs>
                  <a:gs pos="100000">
                    <a:schemeClr val="tx2">
                      <a:lumMod val="50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grpSp>
      <p:sp>
        <p:nvSpPr>
          <p:cNvPr id="4" name="Rectangle 3">
            <a:extLst>
              <a:ext uri="{FF2B5EF4-FFF2-40B4-BE49-F238E27FC236}">
                <a16:creationId xmlns:a16="http://schemas.microsoft.com/office/drawing/2014/main" id="{757FF024-99DE-E8E5-E16A-82316BD34E1F}"/>
              </a:ext>
            </a:extLst>
          </p:cNvPr>
          <p:cNvSpPr/>
          <p:nvPr/>
        </p:nvSpPr>
        <p:spPr>
          <a:xfrm>
            <a:off x="6238651" y="263923"/>
            <a:ext cx="5651269" cy="2933149"/>
          </a:xfrm>
          <a:prstGeom prst="rect">
            <a:avLst/>
          </a:prstGeom>
          <a:solidFill>
            <a:srgbClr val="202834">
              <a:alpha val="90000"/>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8D51BAB-C0E4-D71E-FF3C-2344A314B87D}"/>
              </a:ext>
            </a:extLst>
          </p:cNvPr>
          <p:cNvSpPr>
            <a:spLocks noGrp="1"/>
          </p:cNvSpPr>
          <p:nvPr>
            <p:ph type="ctrTitle"/>
          </p:nvPr>
        </p:nvSpPr>
        <p:spPr>
          <a:xfrm>
            <a:off x="543684" y="449780"/>
            <a:ext cx="6305399" cy="1068166"/>
          </a:xfrm>
          <a:noFill/>
        </p:spPr>
        <p:txBody>
          <a:bodyPr anchor="ctr">
            <a:normAutofit/>
          </a:bodyPr>
          <a:lstStyle/>
          <a:p>
            <a:pPr algn="l"/>
            <a:r>
              <a:rPr lang="en-US" sz="4200" dirty="0">
                <a:solidFill>
                  <a:schemeClr val="bg1"/>
                </a:solidFill>
                <a:latin typeface="Britannic Bold" panose="020B0903060703020204" pitchFamily="34" charset="0"/>
              </a:rPr>
              <a:t>Does Genesis matter?</a:t>
            </a:r>
          </a:p>
        </p:txBody>
      </p:sp>
      <p:sp>
        <p:nvSpPr>
          <p:cNvPr id="3" name="Subtitle 2">
            <a:extLst>
              <a:ext uri="{FF2B5EF4-FFF2-40B4-BE49-F238E27FC236}">
                <a16:creationId xmlns:a16="http://schemas.microsoft.com/office/drawing/2014/main" id="{D93B3D77-62F5-4E4C-8FBB-B3E01E1586FC}"/>
              </a:ext>
            </a:extLst>
          </p:cNvPr>
          <p:cNvSpPr>
            <a:spLocks noGrp="1"/>
          </p:cNvSpPr>
          <p:nvPr>
            <p:ph type="subTitle" idx="1"/>
          </p:nvPr>
        </p:nvSpPr>
        <p:spPr>
          <a:xfrm>
            <a:off x="412269" y="3706069"/>
            <a:ext cx="4809201" cy="1765739"/>
          </a:xfrm>
          <a:noFill/>
          <a:ln>
            <a:solidFill>
              <a:srgbClr val="FFC000"/>
            </a:solidFill>
          </a:ln>
        </p:spPr>
        <p:txBody>
          <a:bodyPr anchor="t">
            <a:normAutofit fontScale="92500" lnSpcReduction="10000"/>
          </a:bodyPr>
          <a:lstStyle/>
          <a:p>
            <a:r>
              <a:rPr lang="en-US" sz="3400" dirty="0">
                <a:solidFill>
                  <a:schemeClr val="bg1"/>
                </a:solidFill>
              </a:rPr>
              <a:t>Modern View of Genesis</a:t>
            </a:r>
          </a:p>
          <a:p>
            <a:pPr marL="457200" indent="-457200" algn="l">
              <a:buClr>
                <a:srgbClr val="FFC000"/>
              </a:buClr>
              <a:buFont typeface="Calibri" panose="020F0502020204030204" pitchFamily="34" charset="0"/>
              <a:buChar char="—"/>
            </a:pPr>
            <a:r>
              <a:rPr lang="en-US" sz="2800" dirty="0">
                <a:solidFill>
                  <a:schemeClr val="bg1"/>
                </a:solidFill>
              </a:rPr>
              <a:t>Early chapters are Myth</a:t>
            </a:r>
          </a:p>
          <a:p>
            <a:pPr marL="457200" indent="-457200" algn="l">
              <a:buClr>
                <a:srgbClr val="FFC000"/>
              </a:buClr>
              <a:buFont typeface="Calibri" panose="020F0502020204030204" pitchFamily="34" charset="0"/>
              <a:buChar char="—"/>
            </a:pPr>
            <a:r>
              <a:rPr lang="en-US" sz="2800" dirty="0">
                <a:solidFill>
                  <a:schemeClr val="bg1"/>
                </a:solidFill>
              </a:rPr>
              <a:t>Can believe in Jesus but not viewing Genesis literally</a:t>
            </a:r>
          </a:p>
          <a:p>
            <a:pPr marL="457200" indent="-457200" algn="l">
              <a:buClr>
                <a:srgbClr val="FFC000"/>
              </a:buClr>
              <a:buFont typeface="Calibri" panose="020F0502020204030204" pitchFamily="34" charset="0"/>
              <a:buChar char="—"/>
            </a:pPr>
            <a:endParaRPr lang="en-US" sz="3000" dirty="0">
              <a:solidFill>
                <a:schemeClr val="bg1"/>
              </a:solidFill>
            </a:endParaRPr>
          </a:p>
          <a:p>
            <a:endParaRPr lang="en-US" sz="3400" dirty="0">
              <a:solidFill>
                <a:schemeClr val="bg1"/>
              </a:solidFill>
            </a:endParaRPr>
          </a:p>
        </p:txBody>
      </p:sp>
      <p:sp>
        <p:nvSpPr>
          <p:cNvPr id="6" name="TextBox 5">
            <a:extLst>
              <a:ext uri="{FF2B5EF4-FFF2-40B4-BE49-F238E27FC236}">
                <a16:creationId xmlns:a16="http://schemas.microsoft.com/office/drawing/2014/main" id="{EFDEB5A2-97C8-D8FD-017F-83AE79A34C8D}"/>
              </a:ext>
            </a:extLst>
          </p:cNvPr>
          <p:cNvSpPr txBox="1"/>
          <p:nvPr/>
        </p:nvSpPr>
        <p:spPr>
          <a:xfrm>
            <a:off x="1080480" y="1498350"/>
            <a:ext cx="2941457" cy="584775"/>
          </a:xfrm>
          <a:prstGeom prst="rect">
            <a:avLst/>
          </a:prstGeom>
          <a:noFill/>
        </p:spPr>
        <p:txBody>
          <a:bodyPr wrap="square" rtlCol="0">
            <a:spAutoFit/>
          </a:bodyPr>
          <a:lstStyle/>
          <a:p>
            <a:pPr algn="ctr"/>
            <a:r>
              <a:rPr lang="en-US" sz="3200" dirty="0">
                <a:solidFill>
                  <a:schemeClr val="bg1"/>
                </a:solidFill>
              </a:rPr>
              <a:t>Genesis 1-11</a:t>
            </a:r>
          </a:p>
        </p:txBody>
      </p:sp>
      <p:cxnSp>
        <p:nvCxnSpPr>
          <p:cNvPr id="8" name="Straight Connector 7">
            <a:extLst>
              <a:ext uri="{FF2B5EF4-FFF2-40B4-BE49-F238E27FC236}">
                <a16:creationId xmlns:a16="http://schemas.microsoft.com/office/drawing/2014/main" id="{BB18A258-93AE-B7B2-7233-0982526DDD44}"/>
              </a:ext>
            </a:extLst>
          </p:cNvPr>
          <p:cNvCxnSpPr>
            <a:cxnSpLocks/>
          </p:cNvCxnSpPr>
          <p:nvPr/>
        </p:nvCxnSpPr>
        <p:spPr>
          <a:xfrm flipH="1">
            <a:off x="1171071" y="2021570"/>
            <a:ext cx="607754" cy="341297"/>
          </a:xfrm>
          <a:prstGeom prst="line">
            <a:avLst/>
          </a:prstGeom>
          <a:ln w="34925">
            <a:solidFill>
              <a:srgbClr val="FFC000"/>
            </a:solidFill>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02BB6D68-B0E1-22B1-A84D-C64556AF3566}"/>
              </a:ext>
            </a:extLst>
          </p:cNvPr>
          <p:cNvSpPr txBox="1"/>
          <p:nvPr/>
        </p:nvSpPr>
        <p:spPr>
          <a:xfrm>
            <a:off x="279685" y="2335148"/>
            <a:ext cx="1292498" cy="830997"/>
          </a:xfrm>
          <a:prstGeom prst="rect">
            <a:avLst/>
          </a:prstGeom>
          <a:noFill/>
        </p:spPr>
        <p:txBody>
          <a:bodyPr wrap="square" rtlCol="0">
            <a:spAutoFit/>
          </a:bodyPr>
          <a:lstStyle/>
          <a:p>
            <a:pPr algn="ctr"/>
            <a:r>
              <a:rPr lang="en-US" sz="2400" dirty="0">
                <a:solidFill>
                  <a:schemeClr val="bg1"/>
                </a:solidFill>
              </a:rPr>
              <a:t>Universe</a:t>
            </a:r>
          </a:p>
          <a:p>
            <a:pPr algn="ctr"/>
            <a:r>
              <a:rPr lang="en-US" sz="2400" dirty="0">
                <a:solidFill>
                  <a:schemeClr val="bg1"/>
                </a:solidFill>
              </a:rPr>
              <a:t>Man</a:t>
            </a:r>
          </a:p>
        </p:txBody>
      </p:sp>
      <p:sp>
        <p:nvSpPr>
          <p:cNvPr id="10" name="TextBox 9">
            <a:extLst>
              <a:ext uri="{FF2B5EF4-FFF2-40B4-BE49-F238E27FC236}">
                <a16:creationId xmlns:a16="http://schemas.microsoft.com/office/drawing/2014/main" id="{2199B7AB-FA5C-777C-4642-4E4B4A211CE6}"/>
              </a:ext>
            </a:extLst>
          </p:cNvPr>
          <p:cNvSpPr txBox="1"/>
          <p:nvPr/>
        </p:nvSpPr>
        <p:spPr>
          <a:xfrm>
            <a:off x="1504087" y="2377895"/>
            <a:ext cx="964793" cy="830997"/>
          </a:xfrm>
          <a:prstGeom prst="rect">
            <a:avLst/>
          </a:prstGeom>
          <a:noFill/>
        </p:spPr>
        <p:txBody>
          <a:bodyPr wrap="square" rtlCol="0">
            <a:spAutoFit/>
          </a:bodyPr>
          <a:lstStyle/>
          <a:p>
            <a:pPr algn="ctr"/>
            <a:r>
              <a:rPr lang="en-US" sz="2400" dirty="0">
                <a:solidFill>
                  <a:schemeClr val="bg1"/>
                </a:solidFill>
              </a:rPr>
              <a:t>Marr-</a:t>
            </a:r>
            <a:r>
              <a:rPr lang="en-US" sz="2400" dirty="0" err="1">
                <a:solidFill>
                  <a:schemeClr val="bg1"/>
                </a:solidFill>
              </a:rPr>
              <a:t>iage</a:t>
            </a:r>
            <a:endParaRPr lang="en-US" sz="2400" dirty="0">
              <a:solidFill>
                <a:schemeClr val="bg1"/>
              </a:solidFill>
            </a:endParaRPr>
          </a:p>
        </p:txBody>
      </p:sp>
      <p:cxnSp>
        <p:nvCxnSpPr>
          <p:cNvPr id="11" name="Straight Connector 10">
            <a:extLst>
              <a:ext uri="{FF2B5EF4-FFF2-40B4-BE49-F238E27FC236}">
                <a16:creationId xmlns:a16="http://schemas.microsoft.com/office/drawing/2014/main" id="{733FD7D2-E978-B9BD-0EA7-50AD07BA989D}"/>
              </a:ext>
            </a:extLst>
          </p:cNvPr>
          <p:cNvCxnSpPr>
            <a:cxnSpLocks/>
          </p:cNvCxnSpPr>
          <p:nvPr/>
        </p:nvCxnSpPr>
        <p:spPr>
          <a:xfrm flipH="1">
            <a:off x="2138519" y="2012424"/>
            <a:ext cx="154349" cy="394239"/>
          </a:xfrm>
          <a:prstGeom prst="line">
            <a:avLst/>
          </a:prstGeom>
          <a:ln w="34925">
            <a:solidFill>
              <a:srgbClr val="FFC000"/>
            </a:solidFill>
          </a:ln>
        </p:spPr>
        <p:style>
          <a:lnRef idx="1">
            <a:schemeClr val="accent1"/>
          </a:lnRef>
          <a:fillRef idx="0">
            <a:schemeClr val="accent1"/>
          </a:fillRef>
          <a:effectRef idx="0">
            <a:schemeClr val="accent1"/>
          </a:effectRef>
          <a:fontRef idx="minor">
            <a:schemeClr val="tx1"/>
          </a:fontRef>
        </p:style>
      </p:cxnSp>
      <p:sp>
        <p:nvSpPr>
          <p:cNvPr id="16" name="TextBox 15">
            <a:extLst>
              <a:ext uri="{FF2B5EF4-FFF2-40B4-BE49-F238E27FC236}">
                <a16:creationId xmlns:a16="http://schemas.microsoft.com/office/drawing/2014/main" id="{BE531956-F8EC-762D-CD80-5ED578E00331}"/>
              </a:ext>
            </a:extLst>
          </p:cNvPr>
          <p:cNvSpPr txBox="1"/>
          <p:nvPr/>
        </p:nvSpPr>
        <p:spPr>
          <a:xfrm>
            <a:off x="2180689" y="2417905"/>
            <a:ext cx="1192419" cy="830997"/>
          </a:xfrm>
          <a:prstGeom prst="rect">
            <a:avLst/>
          </a:prstGeom>
          <a:noFill/>
        </p:spPr>
        <p:txBody>
          <a:bodyPr wrap="square" rtlCol="0">
            <a:spAutoFit/>
          </a:bodyPr>
          <a:lstStyle/>
          <a:p>
            <a:pPr algn="ctr"/>
            <a:r>
              <a:rPr lang="en-US" sz="2400" dirty="0">
                <a:solidFill>
                  <a:schemeClr val="bg1"/>
                </a:solidFill>
              </a:rPr>
              <a:t>Sin Death</a:t>
            </a:r>
          </a:p>
        </p:txBody>
      </p:sp>
      <p:cxnSp>
        <p:nvCxnSpPr>
          <p:cNvPr id="17" name="Straight Connector 16">
            <a:extLst>
              <a:ext uri="{FF2B5EF4-FFF2-40B4-BE49-F238E27FC236}">
                <a16:creationId xmlns:a16="http://schemas.microsoft.com/office/drawing/2014/main" id="{AA7728DC-0DB5-2C93-31C1-D48FDCE225BE}"/>
              </a:ext>
            </a:extLst>
          </p:cNvPr>
          <p:cNvCxnSpPr>
            <a:cxnSpLocks/>
            <a:endCxn id="16" idx="0"/>
          </p:cNvCxnSpPr>
          <p:nvPr/>
        </p:nvCxnSpPr>
        <p:spPr>
          <a:xfrm>
            <a:off x="2670211" y="2002765"/>
            <a:ext cx="106688" cy="415140"/>
          </a:xfrm>
          <a:prstGeom prst="line">
            <a:avLst/>
          </a:prstGeom>
          <a:ln w="34925">
            <a:solidFill>
              <a:srgbClr val="FFC000"/>
            </a:solidFill>
          </a:ln>
        </p:spPr>
        <p:style>
          <a:lnRef idx="1">
            <a:schemeClr val="accent1"/>
          </a:lnRef>
          <a:fillRef idx="0">
            <a:schemeClr val="accent1"/>
          </a:fillRef>
          <a:effectRef idx="0">
            <a:schemeClr val="accent1"/>
          </a:effectRef>
          <a:fontRef idx="minor">
            <a:schemeClr val="tx1"/>
          </a:fontRef>
        </p:style>
      </p:cxnSp>
      <p:sp>
        <p:nvSpPr>
          <p:cNvPr id="23" name="TextBox 22">
            <a:extLst>
              <a:ext uri="{FF2B5EF4-FFF2-40B4-BE49-F238E27FC236}">
                <a16:creationId xmlns:a16="http://schemas.microsoft.com/office/drawing/2014/main" id="{97644732-516C-6813-8F96-381C9FD25210}"/>
              </a:ext>
            </a:extLst>
          </p:cNvPr>
          <p:cNvSpPr txBox="1"/>
          <p:nvPr/>
        </p:nvSpPr>
        <p:spPr>
          <a:xfrm>
            <a:off x="3007014" y="2441780"/>
            <a:ext cx="1597408" cy="830997"/>
          </a:xfrm>
          <a:prstGeom prst="rect">
            <a:avLst/>
          </a:prstGeom>
          <a:noFill/>
        </p:spPr>
        <p:txBody>
          <a:bodyPr wrap="square" rtlCol="0">
            <a:spAutoFit/>
          </a:bodyPr>
          <a:lstStyle/>
          <a:p>
            <a:pPr algn="ctr"/>
            <a:r>
              <a:rPr lang="en-US" sz="2400" dirty="0">
                <a:solidFill>
                  <a:schemeClr val="bg1"/>
                </a:solidFill>
              </a:rPr>
              <a:t>Flood</a:t>
            </a:r>
          </a:p>
          <a:p>
            <a:pPr algn="ctr"/>
            <a:r>
              <a:rPr lang="en-US" sz="2400" dirty="0">
                <a:solidFill>
                  <a:schemeClr val="bg1"/>
                </a:solidFill>
              </a:rPr>
              <a:t>Judgment</a:t>
            </a:r>
          </a:p>
        </p:txBody>
      </p:sp>
      <p:cxnSp>
        <p:nvCxnSpPr>
          <p:cNvPr id="24" name="Straight Connector 23">
            <a:extLst>
              <a:ext uri="{FF2B5EF4-FFF2-40B4-BE49-F238E27FC236}">
                <a16:creationId xmlns:a16="http://schemas.microsoft.com/office/drawing/2014/main" id="{422C3235-F09C-9C35-4D2D-BABE42885A18}"/>
              </a:ext>
            </a:extLst>
          </p:cNvPr>
          <p:cNvCxnSpPr>
            <a:cxnSpLocks/>
          </p:cNvCxnSpPr>
          <p:nvPr/>
        </p:nvCxnSpPr>
        <p:spPr>
          <a:xfrm>
            <a:off x="3072340" y="1971746"/>
            <a:ext cx="543232" cy="441799"/>
          </a:xfrm>
          <a:prstGeom prst="line">
            <a:avLst/>
          </a:prstGeom>
          <a:ln w="34925">
            <a:solidFill>
              <a:srgbClr val="FFC000"/>
            </a:solidFill>
          </a:ln>
        </p:spPr>
        <p:style>
          <a:lnRef idx="1">
            <a:schemeClr val="accent1"/>
          </a:lnRef>
          <a:fillRef idx="0">
            <a:schemeClr val="accent1"/>
          </a:fillRef>
          <a:effectRef idx="0">
            <a:schemeClr val="accent1"/>
          </a:effectRef>
          <a:fontRef idx="minor">
            <a:schemeClr val="tx1"/>
          </a:fontRef>
        </p:style>
      </p:cxnSp>
      <p:sp>
        <p:nvSpPr>
          <p:cNvPr id="26" name="TextBox 25">
            <a:extLst>
              <a:ext uri="{FF2B5EF4-FFF2-40B4-BE49-F238E27FC236}">
                <a16:creationId xmlns:a16="http://schemas.microsoft.com/office/drawing/2014/main" id="{1A912A65-34C4-A6DE-60CA-A44E5D563AA8}"/>
              </a:ext>
            </a:extLst>
          </p:cNvPr>
          <p:cNvSpPr txBox="1"/>
          <p:nvPr/>
        </p:nvSpPr>
        <p:spPr>
          <a:xfrm>
            <a:off x="6618575" y="1355869"/>
            <a:ext cx="2615880" cy="584775"/>
          </a:xfrm>
          <a:prstGeom prst="rect">
            <a:avLst/>
          </a:prstGeom>
          <a:noFill/>
        </p:spPr>
        <p:txBody>
          <a:bodyPr wrap="square" rtlCol="0">
            <a:spAutoFit/>
          </a:bodyPr>
          <a:lstStyle/>
          <a:p>
            <a:pPr algn="ctr"/>
            <a:r>
              <a:rPr lang="en-US" sz="3200" dirty="0">
                <a:solidFill>
                  <a:schemeClr val="bg1"/>
                </a:solidFill>
              </a:rPr>
              <a:t>Jesus</a:t>
            </a:r>
          </a:p>
        </p:txBody>
      </p:sp>
      <p:cxnSp>
        <p:nvCxnSpPr>
          <p:cNvPr id="27" name="Straight Connector 26">
            <a:extLst>
              <a:ext uri="{FF2B5EF4-FFF2-40B4-BE49-F238E27FC236}">
                <a16:creationId xmlns:a16="http://schemas.microsoft.com/office/drawing/2014/main" id="{5D552882-5D18-3C0C-927C-AA9ABF0533D5}"/>
              </a:ext>
            </a:extLst>
          </p:cNvPr>
          <p:cNvCxnSpPr>
            <a:cxnSpLocks/>
          </p:cNvCxnSpPr>
          <p:nvPr/>
        </p:nvCxnSpPr>
        <p:spPr>
          <a:xfrm>
            <a:off x="7905701" y="1931661"/>
            <a:ext cx="0" cy="996203"/>
          </a:xfrm>
          <a:prstGeom prst="line">
            <a:avLst/>
          </a:prstGeom>
          <a:ln w="34925">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274326FD-6754-3CFD-0685-6F59F609BC0D}"/>
              </a:ext>
            </a:extLst>
          </p:cNvPr>
          <p:cNvCxnSpPr>
            <a:cxnSpLocks/>
          </p:cNvCxnSpPr>
          <p:nvPr/>
        </p:nvCxnSpPr>
        <p:spPr>
          <a:xfrm>
            <a:off x="7609650" y="2263575"/>
            <a:ext cx="563304" cy="3720"/>
          </a:xfrm>
          <a:prstGeom prst="line">
            <a:avLst/>
          </a:prstGeom>
          <a:ln w="34925">
            <a:solidFill>
              <a:srgbClr val="FFC000"/>
            </a:solidFill>
          </a:ln>
        </p:spPr>
        <p:style>
          <a:lnRef idx="1">
            <a:schemeClr val="accent1"/>
          </a:lnRef>
          <a:fillRef idx="0">
            <a:schemeClr val="accent1"/>
          </a:fillRef>
          <a:effectRef idx="0">
            <a:schemeClr val="accent1"/>
          </a:effectRef>
          <a:fontRef idx="minor">
            <a:schemeClr val="tx1"/>
          </a:fontRef>
        </p:style>
      </p:cxnSp>
      <p:sp>
        <p:nvSpPr>
          <p:cNvPr id="33" name="Subtitle 2">
            <a:extLst>
              <a:ext uri="{FF2B5EF4-FFF2-40B4-BE49-F238E27FC236}">
                <a16:creationId xmlns:a16="http://schemas.microsoft.com/office/drawing/2014/main" id="{B36A12FA-19FA-E4A5-6A06-10F55E7BAFDE}"/>
              </a:ext>
            </a:extLst>
          </p:cNvPr>
          <p:cNvSpPr txBox="1">
            <a:spLocks/>
          </p:cNvSpPr>
          <p:nvPr/>
        </p:nvSpPr>
        <p:spPr>
          <a:xfrm>
            <a:off x="5853028" y="3526360"/>
            <a:ext cx="4809201" cy="2188437"/>
          </a:xfrm>
          <a:prstGeom prst="rect">
            <a:avLst/>
          </a:prstGeom>
          <a:noFill/>
          <a:ln>
            <a:solidFill>
              <a:srgbClr val="FFC000"/>
            </a:solidFill>
          </a:ln>
        </p:spPr>
        <p:txBody>
          <a:bodyPr vert="horz" lIns="91440" tIns="45720" rIns="91440" bIns="45720" rtlCol="0" anchor="t">
            <a:normAutofit fontScale="85000" lnSpcReduction="1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sz="3400" dirty="0">
                <a:solidFill>
                  <a:schemeClr val="bg1"/>
                </a:solidFill>
              </a:rPr>
              <a:t>Christian View of Genesis</a:t>
            </a:r>
          </a:p>
          <a:p>
            <a:pPr marL="457200" indent="-457200" algn="l">
              <a:buClr>
                <a:srgbClr val="FFC000"/>
              </a:buClr>
              <a:buFont typeface="Calibri" panose="020F0502020204030204" pitchFamily="34" charset="0"/>
              <a:buChar char="—"/>
            </a:pPr>
            <a:r>
              <a:rPr lang="en-US" sz="2600" dirty="0">
                <a:solidFill>
                  <a:schemeClr val="bg1"/>
                </a:solidFill>
              </a:rPr>
              <a:t>History has meaning </a:t>
            </a:r>
          </a:p>
          <a:p>
            <a:pPr marL="457200" indent="-457200" algn="l">
              <a:buClr>
                <a:srgbClr val="FFC000"/>
              </a:buClr>
              <a:buFont typeface="Calibri" panose="020F0502020204030204" pitchFamily="34" charset="0"/>
              <a:buChar char="—"/>
            </a:pPr>
            <a:r>
              <a:rPr lang="en-US" sz="2600" dirty="0">
                <a:solidFill>
                  <a:schemeClr val="bg1"/>
                </a:solidFill>
              </a:rPr>
              <a:t>God has been working in history to save us</a:t>
            </a:r>
          </a:p>
          <a:p>
            <a:pPr marL="457200" indent="-457200" algn="l">
              <a:buClr>
                <a:srgbClr val="FFC000"/>
              </a:buClr>
              <a:buFont typeface="Calibri" panose="020F0502020204030204" pitchFamily="34" charset="0"/>
              <a:buChar char="—"/>
            </a:pPr>
            <a:r>
              <a:rPr lang="en-US" sz="2600" dirty="0">
                <a:solidFill>
                  <a:schemeClr val="bg1"/>
                </a:solidFill>
              </a:rPr>
              <a:t>Rejecting historical view of Genesis destroys confidence in entire Bible</a:t>
            </a:r>
          </a:p>
        </p:txBody>
      </p:sp>
    </p:spTree>
    <p:extLst>
      <p:ext uri="{BB962C8B-B14F-4D97-AF65-F5344CB8AC3E}">
        <p14:creationId xmlns:p14="http://schemas.microsoft.com/office/powerpoint/2010/main" val="42850542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0" end="0"/>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3"/>
                                        </p:tgtEl>
                                        <p:attrNameLst>
                                          <p:attrName>style.visibility</p:attrName>
                                        </p:attrNameLst>
                                      </p:cBhvr>
                                      <p:to>
                                        <p:strVal val="visible"/>
                                      </p:to>
                                    </p:set>
                                    <p:animEffect transition="in" filter="fade">
                                      <p:cBhvr>
                                        <p:cTn id="17" dur="500"/>
                                        <p:tgtEl>
                                          <p:spTgt spid="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33"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 name="Rectangle 102">
            <a:extLst>
              <a:ext uri="{FF2B5EF4-FFF2-40B4-BE49-F238E27FC236}">
                <a16:creationId xmlns:a16="http://schemas.microsoft.com/office/drawing/2014/main" id="{89105CEF-3024-4DCC-B6B3-5AEC0A84CD5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a:extLst>
              <a:ext uri="{FF2B5EF4-FFF2-40B4-BE49-F238E27FC236}">
                <a16:creationId xmlns:a16="http://schemas.microsoft.com/office/drawing/2014/main" id="{A1615BE6-BB5D-47E2-AF16-A7B7ABB7573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tx1">
              <a:alpha val="5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7" name="Group 106">
            <a:extLst>
              <a:ext uri="{FF2B5EF4-FFF2-40B4-BE49-F238E27FC236}">
                <a16:creationId xmlns:a16="http://schemas.microsoft.com/office/drawing/2014/main" id="{F5C48320-B8CB-4B2D-BE09-A7BF638E9FF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 y="2075420"/>
            <a:ext cx="12048729" cy="4093306"/>
            <a:chOff x="1" y="2075420"/>
            <a:chExt cx="12048729" cy="4093306"/>
          </a:xfrm>
        </p:grpSpPr>
        <p:sp>
          <p:nvSpPr>
            <p:cNvPr id="108" name="Oval 107">
              <a:extLst>
                <a:ext uri="{FF2B5EF4-FFF2-40B4-BE49-F238E27FC236}">
                  <a16:creationId xmlns:a16="http://schemas.microsoft.com/office/drawing/2014/main" id="{78C754C0-C8E4-41C6-89F0-B003D6E2C28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4500000">
              <a:off x="7942191" y="2507571"/>
              <a:ext cx="3563871" cy="3563871"/>
            </a:xfrm>
            <a:prstGeom prst="ellipse">
              <a:avLst/>
            </a:prstGeom>
            <a:noFill/>
            <a:ln w="31750">
              <a:gradFill>
                <a:gsLst>
                  <a:gs pos="0">
                    <a:schemeClr val="tx2">
                      <a:lumMod val="60000"/>
                      <a:lumOff val="40000"/>
                      <a:alpha val="10000"/>
                    </a:schemeClr>
                  </a:gs>
                  <a:gs pos="100000">
                    <a:schemeClr val="tx2">
                      <a:lumMod val="50000"/>
                      <a:alpha val="20000"/>
                    </a:schemeClr>
                  </a:gs>
                </a:gsLst>
                <a:lin ang="5400000" scaled="1"/>
              </a:gra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Oval 108">
              <a:extLst>
                <a:ext uri="{FF2B5EF4-FFF2-40B4-BE49-F238E27FC236}">
                  <a16:creationId xmlns:a16="http://schemas.microsoft.com/office/drawing/2014/main" id="{2F55A00A-CB08-4E07-A25B-E54F0BD1556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10435065" y="4048931"/>
              <a:ext cx="1381607" cy="1381607"/>
            </a:xfrm>
            <a:prstGeom prst="ellipse">
              <a:avLst/>
            </a:prstGeom>
            <a:noFill/>
            <a:ln w="31750">
              <a:gradFill>
                <a:gsLst>
                  <a:gs pos="0">
                    <a:schemeClr val="tx2">
                      <a:lumMod val="60000"/>
                      <a:lumOff val="40000"/>
                      <a:alpha val="20000"/>
                    </a:schemeClr>
                  </a:gs>
                  <a:gs pos="100000">
                    <a:schemeClr val="tx2">
                      <a:lumMod val="50000"/>
                      <a:alpha val="20000"/>
                    </a:schemeClr>
                  </a:gs>
                </a:gsLst>
                <a:lin ang="5400000" scaled="1"/>
              </a:gra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0" name="Oval 109">
              <a:extLst>
                <a:ext uri="{FF2B5EF4-FFF2-40B4-BE49-F238E27FC236}">
                  <a16:creationId xmlns:a16="http://schemas.microsoft.com/office/drawing/2014/main" id="{01B6955C-1831-4001-80E6-698D6C0CFBE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1" y="2075420"/>
              <a:ext cx="3144364" cy="3144364"/>
            </a:xfrm>
            <a:prstGeom prst="ellipse">
              <a:avLst/>
            </a:prstGeom>
            <a:gradFill>
              <a:gsLst>
                <a:gs pos="0">
                  <a:schemeClr val="tx2">
                    <a:lumMod val="75000"/>
                    <a:alpha val="20000"/>
                  </a:schemeClr>
                </a:gs>
                <a:gs pos="100000">
                  <a:schemeClr val="tx2">
                    <a:lumMod val="50000"/>
                    <a:alpha val="1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Oval 110">
              <a:extLst>
                <a:ext uri="{FF2B5EF4-FFF2-40B4-BE49-F238E27FC236}">
                  <a16:creationId xmlns:a16="http://schemas.microsoft.com/office/drawing/2014/main" id="{230CB782-F64B-4A29-8545-32CA9BC77E3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2600000">
              <a:off x="10150845" y="4270841"/>
              <a:ext cx="1897885" cy="1897885"/>
            </a:xfrm>
            <a:prstGeom prst="ellipse">
              <a:avLst/>
            </a:prstGeom>
            <a:gradFill>
              <a:gsLst>
                <a:gs pos="0">
                  <a:schemeClr val="tx2">
                    <a:lumMod val="75000"/>
                    <a:alpha val="10000"/>
                  </a:schemeClr>
                </a:gs>
                <a:gs pos="100000">
                  <a:schemeClr val="tx2">
                    <a:lumMod val="75000"/>
                    <a:alpha val="2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2" name="Oval 111">
              <a:extLst>
                <a:ext uri="{FF2B5EF4-FFF2-40B4-BE49-F238E27FC236}">
                  <a16:creationId xmlns:a16="http://schemas.microsoft.com/office/drawing/2014/main" id="{DABBBCF5-DBE4-467D-AC3E-F9973FEE9CE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4500000">
              <a:off x="2046780" y="3040492"/>
              <a:ext cx="2579322" cy="2579322"/>
            </a:xfrm>
            <a:prstGeom prst="ellipse">
              <a:avLst/>
            </a:prstGeom>
            <a:noFill/>
            <a:ln w="31750">
              <a:gradFill>
                <a:gsLst>
                  <a:gs pos="0">
                    <a:schemeClr val="tx2">
                      <a:lumMod val="60000"/>
                      <a:lumOff val="40000"/>
                      <a:alpha val="20000"/>
                    </a:schemeClr>
                  </a:gs>
                  <a:gs pos="100000">
                    <a:schemeClr val="tx2">
                      <a:lumMod val="50000"/>
                      <a:alpha val="20000"/>
                    </a:schemeClr>
                  </a:gs>
                </a:gsLst>
                <a:lin ang="5400000" scaled="1"/>
              </a:gra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3" name="Oval 112">
              <a:extLst>
                <a:ext uri="{FF2B5EF4-FFF2-40B4-BE49-F238E27FC236}">
                  <a16:creationId xmlns:a16="http://schemas.microsoft.com/office/drawing/2014/main" id="{8055A3CA-368A-4B3D-8665-67815A878D4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4500000">
              <a:off x="2224640" y="3193975"/>
              <a:ext cx="2243193" cy="2243193"/>
            </a:xfrm>
            <a:prstGeom prst="ellipse">
              <a:avLst/>
            </a:prstGeom>
            <a:noFill/>
            <a:ln w="31750">
              <a:gradFill>
                <a:gsLst>
                  <a:gs pos="0">
                    <a:schemeClr val="tx2">
                      <a:lumMod val="60000"/>
                      <a:lumOff val="40000"/>
                      <a:alpha val="10000"/>
                    </a:schemeClr>
                  </a:gs>
                  <a:gs pos="100000">
                    <a:schemeClr val="tx2">
                      <a:lumMod val="50000"/>
                      <a:alpha val="10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5" name="Picture 4" descr="A book cover with text&#10;&#10;Description automatically generated">
            <a:extLst>
              <a:ext uri="{FF2B5EF4-FFF2-40B4-BE49-F238E27FC236}">
                <a16:creationId xmlns:a16="http://schemas.microsoft.com/office/drawing/2014/main" id="{11C2C001-3230-3978-A4EF-0B2AA494B170}"/>
              </a:ext>
            </a:extLst>
          </p:cNvPr>
          <p:cNvPicPr>
            <a:picLocks noChangeAspect="1"/>
          </p:cNvPicPr>
          <p:nvPr/>
        </p:nvPicPr>
        <p:blipFill rotWithShape="1">
          <a:blip r:embed="rId2">
            <a:extLst>
              <a:ext uri="{28A0092B-C50C-407E-A947-70E740481C1C}">
                <a14:useLocalDpi xmlns:a14="http://schemas.microsoft.com/office/drawing/2010/main" val="0"/>
              </a:ext>
            </a:extLst>
          </a:blip>
          <a:srcRect l="12398" r="3620"/>
          <a:stretch/>
        </p:blipFill>
        <p:spPr>
          <a:xfrm>
            <a:off x="6467036" y="-525"/>
            <a:ext cx="4762297" cy="3175526"/>
          </a:xfrm>
          <a:prstGeom prst="rect">
            <a:avLst/>
          </a:prstGeom>
        </p:spPr>
      </p:pic>
      <p:grpSp>
        <p:nvGrpSpPr>
          <p:cNvPr id="115" name="Group 114">
            <a:extLst>
              <a:ext uri="{FF2B5EF4-FFF2-40B4-BE49-F238E27FC236}">
                <a16:creationId xmlns:a16="http://schemas.microsoft.com/office/drawing/2014/main" id="{4DF96203-9911-4F97-A236-49DC3C81445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6200000">
            <a:off x="6301135" y="143979"/>
            <a:ext cx="304800" cy="429768"/>
            <a:chOff x="215328" y="-46937"/>
            <a:chExt cx="304800" cy="2773841"/>
          </a:xfrm>
        </p:grpSpPr>
        <p:cxnSp>
          <p:nvCxnSpPr>
            <p:cNvPr id="116" name="Straight Connector 115">
              <a:extLst>
                <a:ext uri="{FF2B5EF4-FFF2-40B4-BE49-F238E27FC236}">
                  <a16:creationId xmlns:a16="http://schemas.microsoft.com/office/drawing/2014/main" id="{E4245BC0-80D4-4306-A45F-E18C68221B83}"/>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215328" y="-46937"/>
              <a:ext cx="0" cy="2773841"/>
            </a:xfrm>
            <a:prstGeom prst="line">
              <a:avLst/>
            </a:prstGeom>
            <a:ln w="25400" cmpd="sng">
              <a:solidFill>
                <a:schemeClr val="bg2">
                  <a:lumMod val="60000"/>
                  <a:lumOff val="40000"/>
                  <a:alpha val="5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17" name="Straight Connector 116">
              <a:extLst>
                <a:ext uri="{FF2B5EF4-FFF2-40B4-BE49-F238E27FC236}">
                  <a16:creationId xmlns:a16="http://schemas.microsoft.com/office/drawing/2014/main" id="{64F4C0E9-AFF0-4843-8F52-23DA160DB06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316928" y="-46937"/>
              <a:ext cx="0" cy="2773841"/>
            </a:xfrm>
            <a:prstGeom prst="line">
              <a:avLst/>
            </a:prstGeom>
            <a:ln w="25400" cmpd="sng">
              <a:solidFill>
                <a:schemeClr val="bg2">
                  <a:lumMod val="60000"/>
                  <a:lumOff val="40000"/>
                  <a:alpha val="5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18" name="Straight Connector 117">
              <a:extLst>
                <a:ext uri="{FF2B5EF4-FFF2-40B4-BE49-F238E27FC236}">
                  <a16:creationId xmlns:a16="http://schemas.microsoft.com/office/drawing/2014/main" id="{38348773-FC4B-44F7-81AD-ABDB46EF0CE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418528" y="-46937"/>
              <a:ext cx="0" cy="2773841"/>
            </a:xfrm>
            <a:prstGeom prst="line">
              <a:avLst/>
            </a:prstGeom>
            <a:ln w="25400" cmpd="sng">
              <a:solidFill>
                <a:schemeClr val="bg2">
                  <a:lumMod val="60000"/>
                  <a:lumOff val="40000"/>
                  <a:alpha val="5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19" name="Straight Connector 118">
              <a:extLst>
                <a:ext uri="{FF2B5EF4-FFF2-40B4-BE49-F238E27FC236}">
                  <a16:creationId xmlns:a16="http://schemas.microsoft.com/office/drawing/2014/main" id="{5A2A4C5A-EDAA-4CFB-99B7-EF8DB0EB3DE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520128" y="-46937"/>
              <a:ext cx="0" cy="2773841"/>
            </a:xfrm>
            <a:prstGeom prst="line">
              <a:avLst/>
            </a:prstGeom>
            <a:ln w="25400" cmpd="sng">
              <a:solidFill>
                <a:schemeClr val="bg2">
                  <a:lumMod val="60000"/>
                  <a:lumOff val="40000"/>
                  <a:alpha val="50000"/>
                </a:schemeClr>
              </a:solidFill>
              <a:prstDash val="sysDot"/>
            </a:ln>
          </p:spPr>
          <p:style>
            <a:lnRef idx="1">
              <a:schemeClr val="accent1"/>
            </a:lnRef>
            <a:fillRef idx="0">
              <a:schemeClr val="accent1"/>
            </a:fillRef>
            <a:effectRef idx="0">
              <a:schemeClr val="accent1"/>
            </a:effectRef>
            <a:fontRef idx="minor">
              <a:schemeClr val="tx1"/>
            </a:fontRef>
          </p:style>
        </p:cxnSp>
      </p:grpSp>
      <p:sp>
        <p:nvSpPr>
          <p:cNvPr id="121" name="Rectangle 120">
            <a:extLst>
              <a:ext uri="{FF2B5EF4-FFF2-40B4-BE49-F238E27FC236}">
                <a16:creationId xmlns:a16="http://schemas.microsoft.com/office/drawing/2014/main" id="{C4B4B845-CAA1-4885-99D9-10EEED9CEC5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438146" y="1042605"/>
            <a:ext cx="2796461" cy="711252"/>
          </a:xfrm>
          <a:prstGeom prst="rect">
            <a:avLst/>
          </a:prstGeom>
          <a:gradFill flip="none" rotWithShape="1">
            <a:gsLst>
              <a:gs pos="0">
                <a:schemeClr val="tx2">
                  <a:lumMod val="40000"/>
                  <a:lumOff val="60000"/>
                  <a:alpha val="0"/>
                </a:schemeClr>
              </a:gs>
              <a:gs pos="100000">
                <a:schemeClr val="tx2">
                  <a:lumMod val="75000"/>
                  <a:alpha val="10000"/>
                </a:schemeClr>
              </a:gs>
            </a:gsLst>
            <a:lin ang="8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3" name="Group 122">
            <a:extLst>
              <a:ext uri="{FF2B5EF4-FFF2-40B4-BE49-F238E27FC236}">
                <a16:creationId xmlns:a16="http://schemas.microsoft.com/office/drawing/2014/main" id="{F13F4936-8C6F-4CE3-A4EA-FED76F76453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259539" y="317578"/>
            <a:ext cx="548640" cy="549007"/>
            <a:chOff x="7029447" y="3514725"/>
            <a:chExt cx="1285875" cy="549007"/>
          </a:xfrm>
        </p:grpSpPr>
        <p:cxnSp>
          <p:nvCxnSpPr>
            <p:cNvPr id="124" name="Straight Connector 123">
              <a:extLst>
                <a:ext uri="{FF2B5EF4-FFF2-40B4-BE49-F238E27FC236}">
                  <a16:creationId xmlns:a16="http://schemas.microsoft.com/office/drawing/2014/main" id="{50484433-3A0D-4EFE-A3D6-7805A0C34E2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514725"/>
              <a:ext cx="1285875" cy="0"/>
            </a:xfrm>
            <a:prstGeom prst="line">
              <a:avLst/>
            </a:prstGeom>
            <a:ln w="31750" cap="rnd" cmpd="sng">
              <a:gradFill>
                <a:gsLst>
                  <a:gs pos="0">
                    <a:schemeClr val="tx2">
                      <a:lumMod val="60000"/>
                      <a:lumOff val="40000"/>
                      <a:alpha val="40000"/>
                    </a:schemeClr>
                  </a:gs>
                  <a:gs pos="100000">
                    <a:schemeClr val="tx2">
                      <a:lumMod val="75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125" name="Straight Connector 124">
              <a:extLst>
                <a:ext uri="{FF2B5EF4-FFF2-40B4-BE49-F238E27FC236}">
                  <a16:creationId xmlns:a16="http://schemas.microsoft.com/office/drawing/2014/main" id="{A73F57FA-1343-44FF-A148-8DF227969C3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697727"/>
              <a:ext cx="1285875" cy="0"/>
            </a:xfrm>
            <a:prstGeom prst="line">
              <a:avLst/>
            </a:prstGeom>
            <a:ln w="31750" cap="rnd" cmpd="sng">
              <a:gradFill>
                <a:gsLst>
                  <a:gs pos="0">
                    <a:schemeClr val="tx2">
                      <a:lumMod val="60000"/>
                      <a:lumOff val="40000"/>
                      <a:alpha val="40000"/>
                    </a:schemeClr>
                  </a:gs>
                  <a:gs pos="100000">
                    <a:schemeClr val="tx2">
                      <a:lumMod val="75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126" name="Straight Connector 125">
              <a:extLst>
                <a:ext uri="{FF2B5EF4-FFF2-40B4-BE49-F238E27FC236}">
                  <a16:creationId xmlns:a16="http://schemas.microsoft.com/office/drawing/2014/main" id="{E1A4169D-3A86-4D9D-AF11-DC56E12108C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880729"/>
              <a:ext cx="1285875" cy="0"/>
            </a:xfrm>
            <a:prstGeom prst="line">
              <a:avLst/>
            </a:prstGeom>
            <a:ln w="31750" cap="rnd" cmpd="sng">
              <a:gradFill>
                <a:gsLst>
                  <a:gs pos="0">
                    <a:schemeClr val="tx2">
                      <a:lumMod val="60000"/>
                      <a:lumOff val="40000"/>
                      <a:alpha val="40000"/>
                    </a:schemeClr>
                  </a:gs>
                  <a:gs pos="100000">
                    <a:schemeClr val="tx2">
                      <a:lumMod val="75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127" name="Straight Connector 126">
              <a:extLst>
                <a:ext uri="{FF2B5EF4-FFF2-40B4-BE49-F238E27FC236}">
                  <a16:creationId xmlns:a16="http://schemas.microsoft.com/office/drawing/2014/main" id="{F5A4DE08-83A8-4402-9B15-4BE50687B04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4063732"/>
              <a:ext cx="1285875" cy="0"/>
            </a:xfrm>
            <a:prstGeom prst="line">
              <a:avLst/>
            </a:prstGeom>
            <a:ln w="31750" cap="rnd" cmpd="sng">
              <a:gradFill>
                <a:gsLst>
                  <a:gs pos="0">
                    <a:schemeClr val="tx2">
                      <a:lumMod val="60000"/>
                      <a:lumOff val="40000"/>
                      <a:alpha val="40000"/>
                    </a:schemeClr>
                  </a:gs>
                  <a:gs pos="100000">
                    <a:schemeClr val="tx2">
                      <a:lumMod val="75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grpSp>
      <p:grpSp>
        <p:nvGrpSpPr>
          <p:cNvPr id="129" name="Group 128">
            <a:extLst>
              <a:ext uri="{FF2B5EF4-FFF2-40B4-BE49-F238E27FC236}">
                <a16:creationId xmlns:a16="http://schemas.microsoft.com/office/drawing/2014/main" id="{8C5FED84-F820-488A-A974-94F5E9799C6B}"/>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259539" y="317578"/>
            <a:ext cx="548640" cy="549007"/>
            <a:chOff x="7029447" y="3514725"/>
            <a:chExt cx="1285875" cy="549007"/>
          </a:xfrm>
        </p:grpSpPr>
        <p:cxnSp>
          <p:nvCxnSpPr>
            <p:cNvPr id="130" name="Straight Connector 129">
              <a:extLst>
                <a:ext uri="{FF2B5EF4-FFF2-40B4-BE49-F238E27FC236}">
                  <a16:creationId xmlns:a16="http://schemas.microsoft.com/office/drawing/2014/main" id="{FF3E2FC4-8DA6-4E60-93F8-1EE49C0CCB8B}"/>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514725"/>
              <a:ext cx="1285875" cy="0"/>
            </a:xfrm>
            <a:prstGeom prst="line">
              <a:avLst/>
            </a:prstGeom>
            <a:ln w="31750" cap="rnd" cmpd="sng">
              <a:gradFill>
                <a:gsLst>
                  <a:gs pos="0">
                    <a:schemeClr val="tx2">
                      <a:lumMod val="60000"/>
                      <a:lumOff val="40000"/>
                      <a:alpha val="20000"/>
                    </a:schemeClr>
                  </a:gs>
                  <a:gs pos="100000">
                    <a:schemeClr val="tx2">
                      <a:lumMod val="50000"/>
                      <a:alpha val="2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131" name="Straight Connector 130">
              <a:extLst>
                <a:ext uri="{FF2B5EF4-FFF2-40B4-BE49-F238E27FC236}">
                  <a16:creationId xmlns:a16="http://schemas.microsoft.com/office/drawing/2014/main" id="{3737BE0C-1FB1-4D5F-AB83-A2F91C14566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697727"/>
              <a:ext cx="1285875" cy="0"/>
            </a:xfrm>
            <a:prstGeom prst="line">
              <a:avLst/>
            </a:prstGeom>
            <a:ln w="31750" cap="rnd" cmpd="sng">
              <a:gradFill>
                <a:gsLst>
                  <a:gs pos="0">
                    <a:schemeClr val="tx2">
                      <a:lumMod val="60000"/>
                      <a:lumOff val="40000"/>
                      <a:alpha val="20000"/>
                    </a:schemeClr>
                  </a:gs>
                  <a:gs pos="100000">
                    <a:schemeClr val="tx2">
                      <a:lumMod val="50000"/>
                      <a:alpha val="2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132" name="Straight Connector 131">
              <a:extLst>
                <a:ext uri="{FF2B5EF4-FFF2-40B4-BE49-F238E27FC236}">
                  <a16:creationId xmlns:a16="http://schemas.microsoft.com/office/drawing/2014/main" id="{8D845A01-081B-4119-8571-6A42E8D02863}"/>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880729"/>
              <a:ext cx="1285875" cy="0"/>
            </a:xfrm>
            <a:prstGeom prst="line">
              <a:avLst/>
            </a:prstGeom>
            <a:ln w="31750" cap="rnd" cmpd="sng">
              <a:gradFill>
                <a:gsLst>
                  <a:gs pos="0">
                    <a:schemeClr val="tx2">
                      <a:lumMod val="60000"/>
                      <a:lumOff val="40000"/>
                      <a:alpha val="20000"/>
                    </a:schemeClr>
                  </a:gs>
                  <a:gs pos="100000">
                    <a:schemeClr val="tx2">
                      <a:lumMod val="50000"/>
                      <a:alpha val="2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133" name="Straight Connector 132">
              <a:extLst>
                <a:ext uri="{FF2B5EF4-FFF2-40B4-BE49-F238E27FC236}">
                  <a16:creationId xmlns:a16="http://schemas.microsoft.com/office/drawing/2014/main" id="{31139926-E05D-459C-A2F3-798D98C9BE50}"/>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4063732"/>
              <a:ext cx="1285875" cy="0"/>
            </a:xfrm>
            <a:prstGeom prst="line">
              <a:avLst/>
            </a:prstGeom>
            <a:ln w="31750" cap="rnd" cmpd="sng">
              <a:gradFill>
                <a:gsLst>
                  <a:gs pos="0">
                    <a:schemeClr val="tx2">
                      <a:lumMod val="60000"/>
                      <a:lumOff val="40000"/>
                      <a:alpha val="20000"/>
                    </a:schemeClr>
                  </a:gs>
                  <a:gs pos="100000">
                    <a:schemeClr val="tx2">
                      <a:lumMod val="50000"/>
                      <a:alpha val="2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grpSp>
      <p:sp>
        <p:nvSpPr>
          <p:cNvPr id="135" name="Rectangle 134">
            <a:extLst>
              <a:ext uri="{FF2B5EF4-FFF2-40B4-BE49-F238E27FC236}">
                <a16:creationId xmlns:a16="http://schemas.microsoft.com/office/drawing/2014/main" id="{4AF71FEF-CE35-499D-AE77-5FF4C0911B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1" y="6140785"/>
            <a:ext cx="6095997" cy="711252"/>
          </a:xfrm>
          <a:prstGeom prst="rect">
            <a:avLst/>
          </a:prstGeom>
          <a:gradFill flip="none" rotWithShape="1">
            <a:gsLst>
              <a:gs pos="10000">
                <a:schemeClr val="tx2">
                  <a:lumMod val="50000"/>
                  <a:alpha val="10000"/>
                </a:schemeClr>
              </a:gs>
              <a:gs pos="100000">
                <a:schemeClr val="tx2">
                  <a:lumMod val="60000"/>
                  <a:lumOff val="40000"/>
                  <a:alpha val="0"/>
                </a:schemeClr>
              </a:gs>
            </a:gsLst>
            <a:lin ang="8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37" name="Group 136">
            <a:extLst>
              <a:ext uri="{FF2B5EF4-FFF2-40B4-BE49-F238E27FC236}">
                <a16:creationId xmlns:a16="http://schemas.microsoft.com/office/drawing/2014/main" id="{F300632E-38C0-4AB6-86B8-B8E08690F55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5400000">
            <a:off x="616345" y="5940560"/>
            <a:ext cx="1285875" cy="549007"/>
            <a:chOff x="7029447" y="3514725"/>
            <a:chExt cx="1285875" cy="549007"/>
          </a:xfrm>
        </p:grpSpPr>
        <p:cxnSp>
          <p:nvCxnSpPr>
            <p:cNvPr id="138" name="Straight Connector 137">
              <a:extLst>
                <a:ext uri="{FF2B5EF4-FFF2-40B4-BE49-F238E27FC236}">
                  <a16:creationId xmlns:a16="http://schemas.microsoft.com/office/drawing/2014/main" id="{D0134E9E-9A3E-4116-BC20-40685DC3907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514725"/>
              <a:ext cx="1285875" cy="0"/>
            </a:xfrm>
            <a:prstGeom prst="line">
              <a:avLst/>
            </a:prstGeom>
            <a:ln w="31750" cap="rnd" cmpd="sng">
              <a:gradFill>
                <a:gsLst>
                  <a:gs pos="0">
                    <a:schemeClr val="tx2">
                      <a:lumMod val="60000"/>
                      <a:lumOff val="40000"/>
                      <a:alpha val="40000"/>
                    </a:schemeClr>
                  </a:gs>
                  <a:gs pos="100000">
                    <a:schemeClr val="tx2">
                      <a:lumMod val="50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139" name="Straight Connector 138">
              <a:extLst>
                <a:ext uri="{FF2B5EF4-FFF2-40B4-BE49-F238E27FC236}">
                  <a16:creationId xmlns:a16="http://schemas.microsoft.com/office/drawing/2014/main" id="{8D1CC05E-67C0-44BA-9D5F-3DD58253607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697727"/>
              <a:ext cx="1285875" cy="0"/>
            </a:xfrm>
            <a:prstGeom prst="line">
              <a:avLst/>
            </a:prstGeom>
            <a:ln w="31750" cap="rnd" cmpd="sng">
              <a:gradFill>
                <a:gsLst>
                  <a:gs pos="0">
                    <a:schemeClr val="tx2">
                      <a:lumMod val="60000"/>
                      <a:lumOff val="40000"/>
                      <a:alpha val="40000"/>
                    </a:schemeClr>
                  </a:gs>
                  <a:gs pos="100000">
                    <a:schemeClr val="tx2">
                      <a:lumMod val="50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140" name="Straight Connector 139">
              <a:extLst>
                <a:ext uri="{FF2B5EF4-FFF2-40B4-BE49-F238E27FC236}">
                  <a16:creationId xmlns:a16="http://schemas.microsoft.com/office/drawing/2014/main" id="{0A913263-9283-4B2C-85EE-893F7D817D7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880729"/>
              <a:ext cx="1285875" cy="0"/>
            </a:xfrm>
            <a:prstGeom prst="line">
              <a:avLst/>
            </a:prstGeom>
            <a:ln w="31750" cap="rnd" cmpd="sng">
              <a:gradFill>
                <a:gsLst>
                  <a:gs pos="0">
                    <a:schemeClr val="tx2">
                      <a:lumMod val="60000"/>
                      <a:lumOff val="40000"/>
                      <a:alpha val="40000"/>
                    </a:schemeClr>
                  </a:gs>
                  <a:gs pos="100000">
                    <a:schemeClr val="tx2">
                      <a:lumMod val="50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141" name="Straight Connector 140">
              <a:extLst>
                <a:ext uri="{FF2B5EF4-FFF2-40B4-BE49-F238E27FC236}">
                  <a16:creationId xmlns:a16="http://schemas.microsoft.com/office/drawing/2014/main" id="{6CE5EDC8-2563-4DFB-A804-798D9918088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4063732"/>
              <a:ext cx="1285875" cy="0"/>
            </a:xfrm>
            <a:prstGeom prst="line">
              <a:avLst/>
            </a:prstGeom>
            <a:ln w="31750" cap="rnd" cmpd="sng">
              <a:gradFill>
                <a:gsLst>
                  <a:gs pos="0">
                    <a:schemeClr val="tx2">
                      <a:lumMod val="60000"/>
                      <a:lumOff val="40000"/>
                      <a:alpha val="40000"/>
                    </a:schemeClr>
                  </a:gs>
                  <a:gs pos="100000">
                    <a:schemeClr val="tx2">
                      <a:lumMod val="50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grpSp>
      <p:sp>
        <p:nvSpPr>
          <p:cNvPr id="4" name="Rectangle 3">
            <a:extLst>
              <a:ext uri="{FF2B5EF4-FFF2-40B4-BE49-F238E27FC236}">
                <a16:creationId xmlns:a16="http://schemas.microsoft.com/office/drawing/2014/main" id="{757FF024-99DE-E8E5-E16A-82316BD34E1F}"/>
              </a:ext>
            </a:extLst>
          </p:cNvPr>
          <p:cNvSpPr/>
          <p:nvPr/>
        </p:nvSpPr>
        <p:spPr>
          <a:xfrm>
            <a:off x="6238651" y="263923"/>
            <a:ext cx="5651269" cy="2933149"/>
          </a:xfrm>
          <a:prstGeom prst="rect">
            <a:avLst/>
          </a:prstGeom>
          <a:solidFill>
            <a:srgbClr val="202834">
              <a:alpha val="90000"/>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8D51BAB-C0E4-D71E-FF3C-2344A314B87D}"/>
              </a:ext>
            </a:extLst>
          </p:cNvPr>
          <p:cNvSpPr>
            <a:spLocks noGrp="1"/>
          </p:cNvSpPr>
          <p:nvPr>
            <p:ph type="ctrTitle"/>
          </p:nvPr>
        </p:nvSpPr>
        <p:spPr>
          <a:xfrm>
            <a:off x="543684" y="449780"/>
            <a:ext cx="6305399" cy="1068166"/>
          </a:xfrm>
          <a:noFill/>
        </p:spPr>
        <p:txBody>
          <a:bodyPr anchor="ctr">
            <a:normAutofit/>
          </a:bodyPr>
          <a:lstStyle/>
          <a:p>
            <a:pPr algn="l"/>
            <a:r>
              <a:rPr lang="en-US" sz="4200" dirty="0">
                <a:solidFill>
                  <a:schemeClr val="bg1"/>
                </a:solidFill>
                <a:latin typeface="Britannic Bold" panose="020B0903060703020204" pitchFamily="34" charset="0"/>
              </a:rPr>
              <a:t>The Purpose of History</a:t>
            </a:r>
          </a:p>
        </p:txBody>
      </p:sp>
      <p:sp>
        <p:nvSpPr>
          <p:cNvPr id="3" name="Subtitle 2">
            <a:extLst>
              <a:ext uri="{FF2B5EF4-FFF2-40B4-BE49-F238E27FC236}">
                <a16:creationId xmlns:a16="http://schemas.microsoft.com/office/drawing/2014/main" id="{D93B3D77-62F5-4E4C-8FBB-B3E01E1586FC}"/>
              </a:ext>
            </a:extLst>
          </p:cNvPr>
          <p:cNvSpPr>
            <a:spLocks noGrp="1"/>
          </p:cNvSpPr>
          <p:nvPr>
            <p:ph type="subTitle" idx="1"/>
          </p:nvPr>
        </p:nvSpPr>
        <p:spPr>
          <a:xfrm>
            <a:off x="133944" y="3769060"/>
            <a:ext cx="1727048" cy="731479"/>
          </a:xfrm>
          <a:noFill/>
          <a:ln>
            <a:solidFill>
              <a:srgbClr val="FFC000"/>
            </a:solidFill>
          </a:ln>
        </p:spPr>
        <p:txBody>
          <a:bodyPr anchor="t">
            <a:normAutofit fontScale="77500" lnSpcReduction="20000"/>
          </a:bodyPr>
          <a:lstStyle/>
          <a:p>
            <a:r>
              <a:rPr lang="en-US" sz="3800" dirty="0">
                <a:solidFill>
                  <a:schemeClr val="bg1"/>
                </a:solidFill>
              </a:rPr>
              <a:t>Origin of Man</a:t>
            </a:r>
          </a:p>
        </p:txBody>
      </p:sp>
      <p:sp>
        <p:nvSpPr>
          <p:cNvPr id="6" name="TextBox 5">
            <a:extLst>
              <a:ext uri="{FF2B5EF4-FFF2-40B4-BE49-F238E27FC236}">
                <a16:creationId xmlns:a16="http://schemas.microsoft.com/office/drawing/2014/main" id="{EFDEB5A2-97C8-D8FD-017F-83AE79A34C8D}"/>
              </a:ext>
            </a:extLst>
          </p:cNvPr>
          <p:cNvSpPr txBox="1"/>
          <p:nvPr/>
        </p:nvSpPr>
        <p:spPr>
          <a:xfrm>
            <a:off x="1080480" y="1498350"/>
            <a:ext cx="2941457" cy="584775"/>
          </a:xfrm>
          <a:prstGeom prst="rect">
            <a:avLst/>
          </a:prstGeom>
          <a:noFill/>
        </p:spPr>
        <p:txBody>
          <a:bodyPr wrap="square" rtlCol="0">
            <a:spAutoFit/>
          </a:bodyPr>
          <a:lstStyle/>
          <a:p>
            <a:pPr algn="ctr"/>
            <a:r>
              <a:rPr lang="en-US" sz="3200" dirty="0">
                <a:solidFill>
                  <a:schemeClr val="bg1"/>
                </a:solidFill>
              </a:rPr>
              <a:t>Genesis 1-11</a:t>
            </a:r>
          </a:p>
        </p:txBody>
      </p:sp>
      <p:cxnSp>
        <p:nvCxnSpPr>
          <p:cNvPr id="8" name="Straight Connector 7">
            <a:extLst>
              <a:ext uri="{FF2B5EF4-FFF2-40B4-BE49-F238E27FC236}">
                <a16:creationId xmlns:a16="http://schemas.microsoft.com/office/drawing/2014/main" id="{BB18A258-93AE-B7B2-7233-0982526DDD44}"/>
              </a:ext>
            </a:extLst>
          </p:cNvPr>
          <p:cNvCxnSpPr>
            <a:cxnSpLocks/>
          </p:cNvCxnSpPr>
          <p:nvPr/>
        </p:nvCxnSpPr>
        <p:spPr>
          <a:xfrm flipH="1">
            <a:off x="1171071" y="2021570"/>
            <a:ext cx="607754" cy="341297"/>
          </a:xfrm>
          <a:prstGeom prst="line">
            <a:avLst/>
          </a:prstGeom>
          <a:ln w="34925">
            <a:solidFill>
              <a:srgbClr val="FFC000"/>
            </a:solidFill>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02BB6D68-B0E1-22B1-A84D-C64556AF3566}"/>
              </a:ext>
            </a:extLst>
          </p:cNvPr>
          <p:cNvSpPr txBox="1"/>
          <p:nvPr/>
        </p:nvSpPr>
        <p:spPr>
          <a:xfrm>
            <a:off x="279685" y="2335148"/>
            <a:ext cx="1292498" cy="830997"/>
          </a:xfrm>
          <a:prstGeom prst="rect">
            <a:avLst/>
          </a:prstGeom>
          <a:noFill/>
        </p:spPr>
        <p:txBody>
          <a:bodyPr wrap="square" rtlCol="0">
            <a:spAutoFit/>
          </a:bodyPr>
          <a:lstStyle/>
          <a:p>
            <a:pPr algn="ctr"/>
            <a:r>
              <a:rPr lang="en-US" sz="2400" dirty="0">
                <a:solidFill>
                  <a:schemeClr val="bg1"/>
                </a:solidFill>
              </a:rPr>
              <a:t>Universe</a:t>
            </a:r>
          </a:p>
          <a:p>
            <a:pPr algn="ctr"/>
            <a:r>
              <a:rPr lang="en-US" sz="2400" dirty="0">
                <a:solidFill>
                  <a:schemeClr val="bg1"/>
                </a:solidFill>
              </a:rPr>
              <a:t>Man</a:t>
            </a:r>
          </a:p>
        </p:txBody>
      </p:sp>
      <p:sp>
        <p:nvSpPr>
          <p:cNvPr id="10" name="TextBox 9">
            <a:extLst>
              <a:ext uri="{FF2B5EF4-FFF2-40B4-BE49-F238E27FC236}">
                <a16:creationId xmlns:a16="http://schemas.microsoft.com/office/drawing/2014/main" id="{2199B7AB-FA5C-777C-4642-4E4B4A211CE6}"/>
              </a:ext>
            </a:extLst>
          </p:cNvPr>
          <p:cNvSpPr txBox="1"/>
          <p:nvPr/>
        </p:nvSpPr>
        <p:spPr>
          <a:xfrm>
            <a:off x="1504087" y="2377895"/>
            <a:ext cx="964793" cy="830997"/>
          </a:xfrm>
          <a:prstGeom prst="rect">
            <a:avLst/>
          </a:prstGeom>
          <a:noFill/>
        </p:spPr>
        <p:txBody>
          <a:bodyPr wrap="square" rtlCol="0">
            <a:spAutoFit/>
          </a:bodyPr>
          <a:lstStyle/>
          <a:p>
            <a:pPr algn="ctr"/>
            <a:r>
              <a:rPr lang="en-US" sz="2400" dirty="0">
                <a:solidFill>
                  <a:schemeClr val="bg1"/>
                </a:solidFill>
              </a:rPr>
              <a:t>Marr-</a:t>
            </a:r>
            <a:r>
              <a:rPr lang="en-US" sz="2400" dirty="0" err="1">
                <a:solidFill>
                  <a:schemeClr val="bg1"/>
                </a:solidFill>
              </a:rPr>
              <a:t>iage</a:t>
            </a:r>
            <a:endParaRPr lang="en-US" sz="2400" dirty="0">
              <a:solidFill>
                <a:schemeClr val="bg1"/>
              </a:solidFill>
            </a:endParaRPr>
          </a:p>
        </p:txBody>
      </p:sp>
      <p:cxnSp>
        <p:nvCxnSpPr>
          <p:cNvPr id="11" name="Straight Connector 10">
            <a:extLst>
              <a:ext uri="{FF2B5EF4-FFF2-40B4-BE49-F238E27FC236}">
                <a16:creationId xmlns:a16="http://schemas.microsoft.com/office/drawing/2014/main" id="{733FD7D2-E978-B9BD-0EA7-50AD07BA989D}"/>
              </a:ext>
            </a:extLst>
          </p:cNvPr>
          <p:cNvCxnSpPr>
            <a:cxnSpLocks/>
          </p:cNvCxnSpPr>
          <p:nvPr/>
        </p:nvCxnSpPr>
        <p:spPr>
          <a:xfrm flipH="1">
            <a:off x="2138519" y="2012424"/>
            <a:ext cx="154349" cy="394239"/>
          </a:xfrm>
          <a:prstGeom prst="line">
            <a:avLst/>
          </a:prstGeom>
          <a:ln w="34925">
            <a:solidFill>
              <a:srgbClr val="FFC000"/>
            </a:solidFill>
          </a:ln>
        </p:spPr>
        <p:style>
          <a:lnRef idx="1">
            <a:schemeClr val="accent1"/>
          </a:lnRef>
          <a:fillRef idx="0">
            <a:schemeClr val="accent1"/>
          </a:fillRef>
          <a:effectRef idx="0">
            <a:schemeClr val="accent1"/>
          </a:effectRef>
          <a:fontRef idx="minor">
            <a:schemeClr val="tx1"/>
          </a:fontRef>
        </p:style>
      </p:cxnSp>
      <p:sp>
        <p:nvSpPr>
          <p:cNvPr id="16" name="TextBox 15">
            <a:extLst>
              <a:ext uri="{FF2B5EF4-FFF2-40B4-BE49-F238E27FC236}">
                <a16:creationId xmlns:a16="http://schemas.microsoft.com/office/drawing/2014/main" id="{BE531956-F8EC-762D-CD80-5ED578E00331}"/>
              </a:ext>
            </a:extLst>
          </p:cNvPr>
          <p:cNvSpPr txBox="1"/>
          <p:nvPr/>
        </p:nvSpPr>
        <p:spPr>
          <a:xfrm>
            <a:off x="2180689" y="2417905"/>
            <a:ext cx="1192419" cy="830997"/>
          </a:xfrm>
          <a:prstGeom prst="rect">
            <a:avLst/>
          </a:prstGeom>
          <a:noFill/>
        </p:spPr>
        <p:txBody>
          <a:bodyPr wrap="square" rtlCol="0">
            <a:spAutoFit/>
          </a:bodyPr>
          <a:lstStyle/>
          <a:p>
            <a:pPr algn="ctr"/>
            <a:r>
              <a:rPr lang="en-US" sz="2400" dirty="0">
                <a:solidFill>
                  <a:schemeClr val="bg1"/>
                </a:solidFill>
              </a:rPr>
              <a:t>Sin Death</a:t>
            </a:r>
          </a:p>
        </p:txBody>
      </p:sp>
      <p:cxnSp>
        <p:nvCxnSpPr>
          <p:cNvPr id="17" name="Straight Connector 16">
            <a:extLst>
              <a:ext uri="{FF2B5EF4-FFF2-40B4-BE49-F238E27FC236}">
                <a16:creationId xmlns:a16="http://schemas.microsoft.com/office/drawing/2014/main" id="{AA7728DC-0DB5-2C93-31C1-D48FDCE225BE}"/>
              </a:ext>
            </a:extLst>
          </p:cNvPr>
          <p:cNvCxnSpPr>
            <a:cxnSpLocks/>
            <a:endCxn id="16" idx="0"/>
          </p:cNvCxnSpPr>
          <p:nvPr/>
        </p:nvCxnSpPr>
        <p:spPr>
          <a:xfrm>
            <a:off x="2670211" y="2002765"/>
            <a:ext cx="106688" cy="415140"/>
          </a:xfrm>
          <a:prstGeom prst="line">
            <a:avLst/>
          </a:prstGeom>
          <a:ln w="34925">
            <a:solidFill>
              <a:srgbClr val="FFC000"/>
            </a:solidFill>
          </a:ln>
        </p:spPr>
        <p:style>
          <a:lnRef idx="1">
            <a:schemeClr val="accent1"/>
          </a:lnRef>
          <a:fillRef idx="0">
            <a:schemeClr val="accent1"/>
          </a:fillRef>
          <a:effectRef idx="0">
            <a:schemeClr val="accent1"/>
          </a:effectRef>
          <a:fontRef idx="minor">
            <a:schemeClr val="tx1"/>
          </a:fontRef>
        </p:style>
      </p:cxnSp>
      <p:sp>
        <p:nvSpPr>
          <p:cNvPr id="23" name="TextBox 22">
            <a:extLst>
              <a:ext uri="{FF2B5EF4-FFF2-40B4-BE49-F238E27FC236}">
                <a16:creationId xmlns:a16="http://schemas.microsoft.com/office/drawing/2014/main" id="{97644732-516C-6813-8F96-381C9FD25210}"/>
              </a:ext>
            </a:extLst>
          </p:cNvPr>
          <p:cNvSpPr txBox="1"/>
          <p:nvPr/>
        </p:nvSpPr>
        <p:spPr>
          <a:xfrm>
            <a:off x="3007014" y="2441780"/>
            <a:ext cx="1597408" cy="830997"/>
          </a:xfrm>
          <a:prstGeom prst="rect">
            <a:avLst/>
          </a:prstGeom>
          <a:noFill/>
        </p:spPr>
        <p:txBody>
          <a:bodyPr wrap="square" rtlCol="0">
            <a:spAutoFit/>
          </a:bodyPr>
          <a:lstStyle/>
          <a:p>
            <a:pPr algn="ctr"/>
            <a:r>
              <a:rPr lang="en-US" sz="2400" dirty="0">
                <a:solidFill>
                  <a:schemeClr val="bg1"/>
                </a:solidFill>
              </a:rPr>
              <a:t>Flood</a:t>
            </a:r>
          </a:p>
          <a:p>
            <a:pPr algn="ctr"/>
            <a:r>
              <a:rPr lang="en-US" sz="2400" dirty="0">
                <a:solidFill>
                  <a:schemeClr val="bg1"/>
                </a:solidFill>
              </a:rPr>
              <a:t>Judgment</a:t>
            </a:r>
          </a:p>
        </p:txBody>
      </p:sp>
      <p:cxnSp>
        <p:nvCxnSpPr>
          <p:cNvPr id="24" name="Straight Connector 23">
            <a:extLst>
              <a:ext uri="{FF2B5EF4-FFF2-40B4-BE49-F238E27FC236}">
                <a16:creationId xmlns:a16="http://schemas.microsoft.com/office/drawing/2014/main" id="{422C3235-F09C-9C35-4D2D-BABE42885A18}"/>
              </a:ext>
            </a:extLst>
          </p:cNvPr>
          <p:cNvCxnSpPr>
            <a:cxnSpLocks/>
          </p:cNvCxnSpPr>
          <p:nvPr/>
        </p:nvCxnSpPr>
        <p:spPr>
          <a:xfrm>
            <a:off x="3072340" y="1971746"/>
            <a:ext cx="543232" cy="441799"/>
          </a:xfrm>
          <a:prstGeom prst="line">
            <a:avLst/>
          </a:prstGeom>
          <a:ln w="34925">
            <a:solidFill>
              <a:srgbClr val="FFC000"/>
            </a:solidFill>
          </a:ln>
        </p:spPr>
        <p:style>
          <a:lnRef idx="1">
            <a:schemeClr val="accent1"/>
          </a:lnRef>
          <a:fillRef idx="0">
            <a:schemeClr val="accent1"/>
          </a:fillRef>
          <a:effectRef idx="0">
            <a:schemeClr val="accent1"/>
          </a:effectRef>
          <a:fontRef idx="minor">
            <a:schemeClr val="tx1"/>
          </a:fontRef>
        </p:style>
      </p:cxnSp>
      <p:sp>
        <p:nvSpPr>
          <p:cNvPr id="26" name="TextBox 25">
            <a:extLst>
              <a:ext uri="{FF2B5EF4-FFF2-40B4-BE49-F238E27FC236}">
                <a16:creationId xmlns:a16="http://schemas.microsoft.com/office/drawing/2014/main" id="{1A912A65-34C4-A6DE-60CA-A44E5D563AA8}"/>
              </a:ext>
            </a:extLst>
          </p:cNvPr>
          <p:cNvSpPr txBox="1"/>
          <p:nvPr/>
        </p:nvSpPr>
        <p:spPr>
          <a:xfrm>
            <a:off x="6618575" y="1355869"/>
            <a:ext cx="2615880" cy="584775"/>
          </a:xfrm>
          <a:prstGeom prst="rect">
            <a:avLst/>
          </a:prstGeom>
          <a:noFill/>
        </p:spPr>
        <p:txBody>
          <a:bodyPr wrap="square" rtlCol="0">
            <a:spAutoFit/>
          </a:bodyPr>
          <a:lstStyle/>
          <a:p>
            <a:pPr algn="ctr"/>
            <a:r>
              <a:rPr lang="en-US" sz="3200" dirty="0">
                <a:solidFill>
                  <a:schemeClr val="bg1"/>
                </a:solidFill>
              </a:rPr>
              <a:t>Jesus</a:t>
            </a:r>
          </a:p>
        </p:txBody>
      </p:sp>
      <p:cxnSp>
        <p:nvCxnSpPr>
          <p:cNvPr id="27" name="Straight Connector 26">
            <a:extLst>
              <a:ext uri="{FF2B5EF4-FFF2-40B4-BE49-F238E27FC236}">
                <a16:creationId xmlns:a16="http://schemas.microsoft.com/office/drawing/2014/main" id="{5D552882-5D18-3C0C-927C-AA9ABF0533D5}"/>
              </a:ext>
            </a:extLst>
          </p:cNvPr>
          <p:cNvCxnSpPr>
            <a:cxnSpLocks/>
          </p:cNvCxnSpPr>
          <p:nvPr/>
        </p:nvCxnSpPr>
        <p:spPr>
          <a:xfrm>
            <a:off x="7905701" y="1931661"/>
            <a:ext cx="0" cy="996203"/>
          </a:xfrm>
          <a:prstGeom prst="line">
            <a:avLst/>
          </a:prstGeom>
          <a:ln w="34925">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274326FD-6754-3CFD-0685-6F59F609BC0D}"/>
              </a:ext>
            </a:extLst>
          </p:cNvPr>
          <p:cNvCxnSpPr>
            <a:cxnSpLocks/>
          </p:cNvCxnSpPr>
          <p:nvPr/>
        </p:nvCxnSpPr>
        <p:spPr>
          <a:xfrm>
            <a:off x="7609650" y="2263575"/>
            <a:ext cx="563304" cy="3720"/>
          </a:xfrm>
          <a:prstGeom prst="line">
            <a:avLst/>
          </a:prstGeom>
          <a:ln w="34925">
            <a:solidFill>
              <a:srgbClr val="FFC000"/>
            </a:solidFill>
          </a:ln>
        </p:spPr>
        <p:style>
          <a:lnRef idx="1">
            <a:schemeClr val="accent1"/>
          </a:lnRef>
          <a:fillRef idx="0">
            <a:schemeClr val="accent1"/>
          </a:fillRef>
          <a:effectRef idx="0">
            <a:schemeClr val="accent1"/>
          </a:effectRef>
          <a:fontRef idx="minor">
            <a:schemeClr val="tx1"/>
          </a:fontRef>
        </p:style>
      </p:cxnSp>
      <p:sp>
        <p:nvSpPr>
          <p:cNvPr id="7" name="Rectangle 6">
            <a:extLst>
              <a:ext uri="{FF2B5EF4-FFF2-40B4-BE49-F238E27FC236}">
                <a16:creationId xmlns:a16="http://schemas.microsoft.com/office/drawing/2014/main" id="{EF273E80-4976-D84A-B2F5-243449131C48}"/>
              </a:ext>
            </a:extLst>
          </p:cNvPr>
          <p:cNvSpPr/>
          <p:nvPr/>
        </p:nvSpPr>
        <p:spPr>
          <a:xfrm>
            <a:off x="279685" y="1517946"/>
            <a:ext cx="4498910" cy="1896049"/>
          </a:xfrm>
          <a:prstGeom prst="rect">
            <a:avLst/>
          </a:prstGeom>
          <a:noFill/>
          <a:ln>
            <a:solidFill>
              <a:srgbClr val="FFC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Shape 11">
            <a:extLst>
              <a:ext uri="{FF2B5EF4-FFF2-40B4-BE49-F238E27FC236}">
                <a16:creationId xmlns:a16="http://schemas.microsoft.com/office/drawing/2014/main" id="{5C983E2B-8893-91BF-9D63-EF5F02C5E080}"/>
              </a:ext>
            </a:extLst>
          </p:cNvPr>
          <p:cNvSpPr/>
          <p:nvPr/>
        </p:nvSpPr>
        <p:spPr>
          <a:xfrm>
            <a:off x="5016137" y="1972491"/>
            <a:ext cx="2532604" cy="546574"/>
          </a:xfrm>
          <a:custGeom>
            <a:avLst/>
            <a:gdLst>
              <a:gd name="connsiteX0" fmla="*/ 0 w 2532604"/>
              <a:gd name="connsiteY0" fmla="*/ 418012 h 546574"/>
              <a:gd name="connsiteX1" fmla="*/ 2377440 w 2532604"/>
              <a:gd name="connsiteY1" fmla="*/ 418012 h 546574"/>
              <a:gd name="connsiteX2" fmla="*/ 1058092 w 2532604"/>
              <a:gd name="connsiteY2" fmla="*/ 0 h 546574"/>
            </a:gdLst>
            <a:ahLst/>
            <a:cxnLst>
              <a:cxn ang="0">
                <a:pos x="connsiteX0" y="connsiteY0"/>
              </a:cxn>
              <a:cxn ang="0">
                <a:pos x="connsiteX1" y="connsiteY1"/>
              </a:cxn>
              <a:cxn ang="0">
                <a:pos x="connsiteX2" y="connsiteY2"/>
              </a:cxn>
            </a:cxnLst>
            <a:rect l="l" t="t" r="r" b="b"/>
            <a:pathLst>
              <a:path w="2532604" h="546574">
                <a:moveTo>
                  <a:pt x="0" y="418012"/>
                </a:moveTo>
                <a:cubicBezTo>
                  <a:pt x="1100545" y="452846"/>
                  <a:pt x="2201091" y="487681"/>
                  <a:pt x="2377440" y="418012"/>
                </a:cubicBezTo>
                <a:cubicBezTo>
                  <a:pt x="2553789" y="348343"/>
                  <a:pt x="2934789" y="960120"/>
                  <a:pt x="1058092" y="0"/>
                </a:cubicBezTo>
              </a:path>
            </a:pathLst>
          </a:cu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4" name="Straight Arrow Connector 13">
            <a:extLst>
              <a:ext uri="{FF2B5EF4-FFF2-40B4-BE49-F238E27FC236}">
                <a16:creationId xmlns:a16="http://schemas.microsoft.com/office/drawing/2014/main" id="{43BCC8D2-18D3-4FBF-6FB8-38210E5FE9A0}"/>
              </a:ext>
            </a:extLst>
          </p:cNvPr>
          <p:cNvCxnSpPr>
            <a:cxnSpLocks/>
          </p:cNvCxnSpPr>
          <p:nvPr/>
        </p:nvCxnSpPr>
        <p:spPr>
          <a:xfrm>
            <a:off x="4916055" y="2280595"/>
            <a:ext cx="2477630" cy="27952"/>
          </a:xfrm>
          <a:prstGeom prst="straightConnector1">
            <a:avLst/>
          </a:prstGeom>
          <a:ln w="60325">
            <a:solidFill>
              <a:srgbClr val="FFC000"/>
            </a:solidFill>
            <a:tailEnd type="triangle"/>
          </a:ln>
        </p:spPr>
        <p:style>
          <a:lnRef idx="1">
            <a:schemeClr val="accent1"/>
          </a:lnRef>
          <a:fillRef idx="0">
            <a:schemeClr val="accent1"/>
          </a:fillRef>
          <a:effectRef idx="0">
            <a:schemeClr val="accent1"/>
          </a:effectRef>
          <a:fontRef idx="minor">
            <a:schemeClr val="tx1"/>
          </a:fontRef>
        </p:style>
      </p:cxnSp>
      <p:cxnSp>
        <p:nvCxnSpPr>
          <p:cNvPr id="28" name="Straight Arrow Connector 27">
            <a:extLst>
              <a:ext uri="{FF2B5EF4-FFF2-40B4-BE49-F238E27FC236}">
                <a16:creationId xmlns:a16="http://schemas.microsoft.com/office/drawing/2014/main" id="{A3CAB568-B63F-2620-D392-2099408DCE65}"/>
              </a:ext>
            </a:extLst>
          </p:cNvPr>
          <p:cNvCxnSpPr>
            <a:cxnSpLocks/>
          </p:cNvCxnSpPr>
          <p:nvPr/>
        </p:nvCxnSpPr>
        <p:spPr>
          <a:xfrm>
            <a:off x="8391863" y="2305840"/>
            <a:ext cx="1332263" cy="2707"/>
          </a:xfrm>
          <a:prstGeom prst="straightConnector1">
            <a:avLst/>
          </a:prstGeom>
          <a:ln w="60325">
            <a:solidFill>
              <a:srgbClr val="FFC000"/>
            </a:solidFill>
            <a:tailEnd type="triangle"/>
          </a:ln>
        </p:spPr>
        <p:style>
          <a:lnRef idx="1">
            <a:schemeClr val="accent1"/>
          </a:lnRef>
          <a:fillRef idx="0">
            <a:schemeClr val="accent1"/>
          </a:fillRef>
          <a:effectRef idx="0">
            <a:schemeClr val="accent1"/>
          </a:effectRef>
          <a:fontRef idx="minor">
            <a:schemeClr val="tx1"/>
          </a:fontRef>
        </p:style>
      </p:cxnSp>
      <p:sp>
        <p:nvSpPr>
          <p:cNvPr id="32" name="TextBox 31">
            <a:extLst>
              <a:ext uri="{FF2B5EF4-FFF2-40B4-BE49-F238E27FC236}">
                <a16:creationId xmlns:a16="http://schemas.microsoft.com/office/drawing/2014/main" id="{1BB18671-8197-E0A9-C983-27F56A3B9A37}"/>
              </a:ext>
            </a:extLst>
          </p:cNvPr>
          <p:cNvSpPr txBox="1"/>
          <p:nvPr/>
        </p:nvSpPr>
        <p:spPr>
          <a:xfrm>
            <a:off x="9252691" y="1638930"/>
            <a:ext cx="2615880" cy="1384995"/>
          </a:xfrm>
          <a:prstGeom prst="rect">
            <a:avLst/>
          </a:prstGeom>
          <a:noFill/>
        </p:spPr>
        <p:txBody>
          <a:bodyPr wrap="square" rtlCol="0">
            <a:spAutoFit/>
          </a:bodyPr>
          <a:lstStyle/>
          <a:p>
            <a:pPr algn="ctr"/>
            <a:r>
              <a:rPr lang="en-US" sz="2800" dirty="0">
                <a:solidFill>
                  <a:schemeClr val="bg1"/>
                </a:solidFill>
              </a:rPr>
              <a:t>Consummation of History/</a:t>
            </a:r>
          </a:p>
          <a:p>
            <a:pPr algn="ctr"/>
            <a:r>
              <a:rPr lang="en-US" sz="2800" dirty="0">
                <a:solidFill>
                  <a:schemeClr val="bg1"/>
                </a:solidFill>
              </a:rPr>
              <a:t>Eternity</a:t>
            </a:r>
          </a:p>
        </p:txBody>
      </p:sp>
      <p:sp>
        <p:nvSpPr>
          <p:cNvPr id="34" name="Subtitle 2">
            <a:extLst>
              <a:ext uri="{FF2B5EF4-FFF2-40B4-BE49-F238E27FC236}">
                <a16:creationId xmlns:a16="http://schemas.microsoft.com/office/drawing/2014/main" id="{C43AE2D3-DFF5-5351-6B7C-7D53A92BC1EC}"/>
              </a:ext>
            </a:extLst>
          </p:cNvPr>
          <p:cNvSpPr txBox="1">
            <a:spLocks/>
          </p:cNvSpPr>
          <p:nvPr/>
        </p:nvSpPr>
        <p:spPr>
          <a:xfrm>
            <a:off x="2129337" y="3750124"/>
            <a:ext cx="1354646" cy="731479"/>
          </a:xfrm>
          <a:prstGeom prst="rect">
            <a:avLst/>
          </a:prstGeom>
          <a:noFill/>
          <a:ln>
            <a:solidFill>
              <a:srgbClr val="FFC000"/>
            </a:solidFill>
          </a:ln>
        </p:spPr>
        <p:txBody>
          <a:bodyPr vert="horz" lIns="91440" tIns="45720" rIns="91440" bIns="45720" rtlCol="0" anchor="ctr">
            <a:normAutofit fontScale="85000" lnSpcReduction="1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sz="3800" dirty="0">
                <a:solidFill>
                  <a:schemeClr val="bg1"/>
                </a:solidFill>
              </a:rPr>
              <a:t>His Sin</a:t>
            </a:r>
          </a:p>
        </p:txBody>
      </p:sp>
      <p:sp>
        <p:nvSpPr>
          <p:cNvPr id="35" name="Subtitle 2">
            <a:extLst>
              <a:ext uri="{FF2B5EF4-FFF2-40B4-BE49-F238E27FC236}">
                <a16:creationId xmlns:a16="http://schemas.microsoft.com/office/drawing/2014/main" id="{54EBE45B-A08B-F7EA-8059-C9D20ACB442C}"/>
              </a:ext>
            </a:extLst>
          </p:cNvPr>
          <p:cNvSpPr txBox="1">
            <a:spLocks/>
          </p:cNvSpPr>
          <p:nvPr/>
        </p:nvSpPr>
        <p:spPr>
          <a:xfrm>
            <a:off x="3746053" y="3722099"/>
            <a:ext cx="2048528" cy="731479"/>
          </a:xfrm>
          <a:prstGeom prst="rect">
            <a:avLst/>
          </a:prstGeom>
          <a:noFill/>
          <a:ln>
            <a:solidFill>
              <a:srgbClr val="FFC000"/>
            </a:solidFill>
          </a:ln>
        </p:spPr>
        <p:txBody>
          <a:bodyPr vert="horz" lIns="91440" tIns="45720" rIns="91440" bIns="45720" rtlCol="0" anchor="ctr">
            <a:normAutofit fontScale="775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sz="3800" dirty="0">
                <a:solidFill>
                  <a:schemeClr val="bg1"/>
                </a:solidFill>
              </a:rPr>
              <a:t>Need of Redemption</a:t>
            </a:r>
          </a:p>
        </p:txBody>
      </p:sp>
      <p:sp>
        <p:nvSpPr>
          <p:cNvPr id="36" name="Subtitle 2">
            <a:extLst>
              <a:ext uri="{FF2B5EF4-FFF2-40B4-BE49-F238E27FC236}">
                <a16:creationId xmlns:a16="http://schemas.microsoft.com/office/drawing/2014/main" id="{897A2176-0BAA-F197-1272-989175AE0199}"/>
              </a:ext>
            </a:extLst>
          </p:cNvPr>
          <p:cNvSpPr txBox="1">
            <a:spLocks/>
          </p:cNvSpPr>
          <p:nvPr/>
        </p:nvSpPr>
        <p:spPr>
          <a:xfrm>
            <a:off x="6064262" y="3292136"/>
            <a:ext cx="2903086" cy="1573959"/>
          </a:xfrm>
          <a:prstGeom prst="rect">
            <a:avLst/>
          </a:prstGeom>
          <a:noFill/>
          <a:ln>
            <a:solidFill>
              <a:srgbClr val="FFC000"/>
            </a:solidFill>
          </a:ln>
        </p:spPr>
        <p:txBody>
          <a:bodyPr vert="horz" lIns="91440" tIns="45720" rIns="91440" bIns="45720" rtlCol="0" anchor="ctr">
            <a:normAutofit fontScale="85000" lnSpcReduction="1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sz="3800" dirty="0">
                <a:solidFill>
                  <a:schemeClr val="bg1"/>
                </a:solidFill>
              </a:rPr>
              <a:t>God has lovingly provided it in Christ</a:t>
            </a:r>
          </a:p>
        </p:txBody>
      </p:sp>
      <p:sp>
        <p:nvSpPr>
          <p:cNvPr id="37" name="Subtitle 2">
            <a:extLst>
              <a:ext uri="{FF2B5EF4-FFF2-40B4-BE49-F238E27FC236}">
                <a16:creationId xmlns:a16="http://schemas.microsoft.com/office/drawing/2014/main" id="{DEB545F1-EFFA-6D83-24C5-7D07402F243C}"/>
              </a:ext>
            </a:extLst>
          </p:cNvPr>
          <p:cNvSpPr txBox="1">
            <a:spLocks/>
          </p:cNvSpPr>
          <p:nvPr/>
        </p:nvSpPr>
        <p:spPr>
          <a:xfrm>
            <a:off x="9672655" y="3505330"/>
            <a:ext cx="2089506" cy="958439"/>
          </a:xfrm>
          <a:prstGeom prst="rect">
            <a:avLst/>
          </a:prstGeom>
          <a:noFill/>
          <a:ln>
            <a:solidFill>
              <a:srgbClr val="FFC000"/>
            </a:solidFill>
          </a:ln>
        </p:spPr>
        <p:txBody>
          <a:bodyPr vert="horz" lIns="91440" tIns="45720" rIns="91440" bIns="45720" rtlCol="0" anchor="ctr">
            <a:normAutofit fontScale="92500" lnSpcReduction="1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sz="3800" dirty="0">
                <a:solidFill>
                  <a:schemeClr val="bg1"/>
                </a:solidFill>
              </a:rPr>
              <a:t>Eternal Life</a:t>
            </a:r>
          </a:p>
        </p:txBody>
      </p:sp>
      <p:sp>
        <p:nvSpPr>
          <p:cNvPr id="40" name="Subtitle 2">
            <a:extLst>
              <a:ext uri="{FF2B5EF4-FFF2-40B4-BE49-F238E27FC236}">
                <a16:creationId xmlns:a16="http://schemas.microsoft.com/office/drawing/2014/main" id="{76813111-2C77-AB6C-E557-F2830A62B6B3}"/>
              </a:ext>
            </a:extLst>
          </p:cNvPr>
          <p:cNvSpPr txBox="1">
            <a:spLocks/>
          </p:cNvSpPr>
          <p:nvPr/>
        </p:nvSpPr>
        <p:spPr>
          <a:xfrm>
            <a:off x="186221" y="4942542"/>
            <a:ext cx="4351527" cy="1419905"/>
          </a:xfrm>
          <a:prstGeom prst="rect">
            <a:avLst/>
          </a:prstGeom>
          <a:noFill/>
          <a:ln>
            <a:noFill/>
          </a:ln>
        </p:spPr>
        <p:txBody>
          <a:bodyPr vert="horz" lIns="91440" tIns="45720" rIns="91440" bIns="45720" rtlCol="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sz="3600" dirty="0">
                <a:solidFill>
                  <a:schemeClr val="bg1"/>
                </a:solidFill>
              </a:rPr>
              <a:t>If Genesis is not true..  </a:t>
            </a:r>
          </a:p>
        </p:txBody>
      </p:sp>
      <p:sp>
        <p:nvSpPr>
          <p:cNvPr id="41" name="Subtitle 2">
            <a:extLst>
              <a:ext uri="{FF2B5EF4-FFF2-40B4-BE49-F238E27FC236}">
                <a16:creationId xmlns:a16="http://schemas.microsoft.com/office/drawing/2014/main" id="{FC2B76B7-8056-3E84-A517-294625BD28AC}"/>
              </a:ext>
            </a:extLst>
          </p:cNvPr>
          <p:cNvSpPr txBox="1">
            <a:spLocks/>
          </p:cNvSpPr>
          <p:nvPr/>
        </p:nvSpPr>
        <p:spPr>
          <a:xfrm>
            <a:off x="4337914" y="5115944"/>
            <a:ext cx="4351527" cy="1073288"/>
          </a:xfrm>
          <a:prstGeom prst="rect">
            <a:avLst/>
          </a:prstGeom>
          <a:noFill/>
          <a:ln>
            <a:noFill/>
          </a:ln>
        </p:spPr>
        <p:txBody>
          <a:bodyPr vert="horz" lIns="91440" tIns="45720" rIns="91440" bIns="45720" rtlCol="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sz="3600" dirty="0">
                <a:solidFill>
                  <a:schemeClr val="bg1"/>
                </a:solidFill>
              </a:rPr>
              <a:t>Jesus is not needed..  </a:t>
            </a:r>
          </a:p>
        </p:txBody>
      </p:sp>
      <p:sp>
        <p:nvSpPr>
          <p:cNvPr id="42" name="Subtitle 2">
            <a:extLst>
              <a:ext uri="{FF2B5EF4-FFF2-40B4-BE49-F238E27FC236}">
                <a16:creationId xmlns:a16="http://schemas.microsoft.com/office/drawing/2014/main" id="{711914B0-2CDB-BD6E-BA62-7CD4B1E027BA}"/>
              </a:ext>
            </a:extLst>
          </p:cNvPr>
          <p:cNvSpPr txBox="1">
            <a:spLocks/>
          </p:cNvSpPr>
          <p:nvPr/>
        </p:nvSpPr>
        <p:spPr>
          <a:xfrm>
            <a:off x="7918579" y="5295026"/>
            <a:ext cx="3520147" cy="690368"/>
          </a:xfrm>
          <a:prstGeom prst="rect">
            <a:avLst/>
          </a:prstGeom>
          <a:noFill/>
          <a:ln>
            <a:noFill/>
          </a:ln>
        </p:spPr>
        <p:txBody>
          <a:bodyPr vert="horz" lIns="91440" tIns="45720" rIns="91440" bIns="45720" rtlCol="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sz="3600" dirty="0">
                <a:solidFill>
                  <a:schemeClr val="bg1"/>
                </a:solidFill>
              </a:rPr>
              <a:t>The cross is  meaningless</a:t>
            </a:r>
          </a:p>
        </p:txBody>
      </p:sp>
    </p:spTree>
    <p:extLst>
      <p:ext uri="{BB962C8B-B14F-4D97-AF65-F5344CB8AC3E}">
        <p14:creationId xmlns:p14="http://schemas.microsoft.com/office/powerpoint/2010/main" val="3660739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4">
                                            <p:bg/>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4">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5">
                                            <p:bg/>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5">
                                            <p:txEl>
                                              <p:pRg st="0" end="0"/>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6">
                                            <p:bg/>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6">
                                            <p:txEl>
                                              <p:pRg st="0" end="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7">
                                            <p:bg/>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7">
                                            <p:txEl>
                                              <p:pRg st="0" end="0"/>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40">
                                            <p:bg/>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40">
                                            <p:txEl>
                                              <p:pRg st="0" end="0"/>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41">
                                            <p:bg/>
                                          </p:spTgt>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41">
                                            <p:txEl>
                                              <p:pRg st="0" end="0"/>
                                            </p:txEl>
                                          </p:spTgt>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42">
                                            <p:bg/>
                                          </p:spTgt>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42">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34" grpId="0" build="p" animBg="1"/>
      <p:bldP spid="35" grpId="0" build="p" animBg="1"/>
      <p:bldP spid="36" grpId="0" build="p" animBg="1"/>
      <p:bldP spid="37" grpId="0" build="p" animBg="1"/>
      <p:bldP spid="40" grpId="0" build="p" animBg="1"/>
      <p:bldP spid="41" grpId="0" build="p" animBg="1"/>
      <p:bldP spid="42" grpId="0" build="p" animBg="1"/>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 name="Rectangle 102">
            <a:extLst>
              <a:ext uri="{FF2B5EF4-FFF2-40B4-BE49-F238E27FC236}">
                <a16:creationId xmlns:a16="http://schemas.microsoft.com/office/drawing/2014/main" id="{89105CEF-3024-4DCC-B6B3-5AEC0A84CD5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a:extLst>
              <a:ext uri="{FF2B5EF4-FFF2-40B4-BE49-F238E27FC236}">
                <a16:creationId xmlns:a16="http://schemas.microsoft.com/office/drawing/2014/main" id="{A1615BE6-BB5D-47E2-AF16-A7B7ABB7573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tx1">
              <a:alpha val="5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7" name="Group 106">
            <a:extLst>
              <a:ext uri="{FF2B5EF4-FFF2-40B4-BE49-F238E27FC236}">
                <a16:creationId xmlns:a16="http://schemas.microsoft.com/office/drawing/2014/main" id="{F5C48320-B8CB-4B2D-BE09-A7BF638E9FF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 y="2075420"/>
            <a:ext cx="12048729" cy="4093306"/>
            <a:chOff x="1" y="2075420"/>
            <a:chExt cx="12048729" cy="4093306"/>
          </a:xfrm>
        </p:grpSpPr>
        <p:sp>
          <p:nvSpPr>
            <p:cNvPr id="108" name="Oval 107">
              <a:extLst>
                <a:ext uri="{FF2B5EF4-FFF2-40B4-BE49-F238E27FC236}">
                  <a16:creationId xmlns:a16="http://schemas.microsoft.com/office/drawing/2014/main" id="{78C754C0-C8E4-41C6-89F0-B003D6E2C28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4500000">
              <a:off x="7942191" y="2507571"/>
              <a:ext cx="3563871" cy="3563871"/>
            </a:xfrm>
            <a:prstGeom prst="ellipse">
              <a:avLst/>
            </a:prstGeom>
            <a:noFill/>
            <a:ln w="31750">
              <a:gradFill>
                <a:gsLst>
                  <a:gs pos="0">
                    <a:schemeClr val="tx2">
                      <a:lumMod val="60000"/>
                      <a:lumOff val="40000"/>
                      <a:alpha val="10000"/>
                    </a:schemeClr>
                  </a:gs>
                  <a:gs pos="100000">
                    <a:schemeClr val="tx2">
                      <a:lumMod val="50000"/>
                      <a:alpha val="20000"/>
                    </a:schemeClr>
                  </a:gs>
                </a:gsLst>
                <a:lin ang="5400000" scaled="1"/>
              </a:gra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Oval 108">
              <a:extLst>
                <a:ext uri="{FF2B5EF4-FFF2-40B4-BE49-F238E27FC236}">
                  <a16:creationId xmlns:a16="http://schemas.microsoft.com/office/drawing/2014/main" id="{2F55A00A-CB08-4E07-A25B-E54F0BD1556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10435065" y="4048931"/>
              <a:ext cx="1381607" cy="1381607"/>
            </a:xfrm>
            <a:prstGeom prst="ellipse">
              <a:avLst/>
            </a:prstGeom>
            <a:noFill/>
            <a:ln w="31750">
              <a:gradFill>
                <a:gsLst>
                  <a:gs pos="0">
                    <a:schemeClr val="tx2">
                      <a:lumMod val="60000"/>
                      <a:lumOff val="40000"/>
                      <a:alpha val="20000"/>
                    </a:schemeClr>
                  </a:gs>
                  <a:gs pos="100000">
                    <a:schemeClr val="tx2">
                      <a:lumMod val="50000"/>
                      <a:alpha val="20000"/>
                    </a:schemeClr>
                  </a:gs>
                </a:gsLst>
                <a:lin ang="5400000" scaled="1"/>
              </a:gra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0" name="Oval 109">
              <a:extLst>
                <a:ext uri="{FF2B5EF4-FFF2-40B4-BE49-F238E27FC236}">
                  <a16:creationId xmlns:a16="http://schemas.microsoft.com/office/drawing/2014/main" id="{01B6955C-1831-4001-80E6-698D6C0CFBE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1" y="2075420"/>
              <a:ext cx="3144364" cy="3144364"/>
            </a:xfrm>
            <a:prstGeom prst="ellipse">
              <a:avLst/>
            </a:prstGeom>
            <a:gradFill>
              <a:gsLst>
                <a:gs pos="0">
                  <a:schemeClr val="tx2">
                    <a:lumMod val="75000"/>
                    <a:alpha val="20000"/>
                  </a:schemeClr>
                </a:gs>
                <a:gs pos="100000">
                  <a:schemeClr val="tx2">
                    <a:lumMod val="50000"/>
                    <a:alpha val="1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Oval 110">
              <a:extLst>
                <a:ext uri="{FF2B5EF4-FFF2-40B4-BE49-F238E27FC236}">
                  <a16:creationId xmlns:a16="http://schemas.microsoft.com/office/drawing/2014/main" id="{230CB782-F64B-4A29-8545-32CA9BC77E3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2600000">
              <a:off x="10150845" y="4270841"/>
              <a:ext cx="1897885" cy="1897885"/>
            </a:xfrm>
            <a:prstGeom prst="ellipse">
              <a:avLst/>
            </a:prstGeom>
            <a:gradFill>
              <a:gsLst>
                <a:gs pos="0">
                  <a:schemeClr val="tx2">
                    <a:lumMod val="75000"/>
                    <a:alpha val="10000"/>
                  </a:schemeClr>
                </a:gs>
                <a:gs pos="100000">
                  <a:schemeClr val="tx2">
                    <a:lumMod val="75000"/>
                    <a:alpha val="2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2" name="Oval 111">
              <a:extLst>
                <a:ext uri="{FF2B5EF4-FFF2-40B4-BE49-F238E27FC236}">
                  <a16:creationId xmlns:a16="http://schemas.microsoft.com/office/drawing/2014/main" id="{DABBBCF5-DBE4-467D-AC3E-F9973FEE9CE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4500000">
              <a:off x="2046780" y="3040492"/>
              <a:ext cx="2579322" cy="2579322"/>
            </a:xfrm>
            <a:prstGeom prst="ellipse">
              <a:avLst/>
            </a:prstGeom>
            <a:noFill/>
            <a:ln w="31750">
              <a:gradFill>
                <a:gsLst>
                  <a:gs pos="0">
                    <a:schemeClr val="tx2">
                      <a:lumMod val="60000"/>
                      <a:lumOff val="40000"/>
                      <a:alpha val="20000"/>
                    </a:schemeClr>
                  </a:gs>
                  <a:gs pos="100000">
                    <a:schemeClr val="tx2">
                      <a:lumMod val="50000"/>
                      <a:alpha val="20000"/>
                    </a:schemeClr>
                  </a:gs>
                </a:gsLst>
                <a:lin ang="5400000" scaled="1"/>
              </a:gra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3" name="Oval 112">
              <a:extLst>
                <a:ext uri="{FF2B5EF4-FFF2-40B4-BE49-F238E27FC236}">
                  <a16:creationId xmlns:a16="http://schemas.microsoft.com/office/drawing/2014/main" id="{8055A3CA-368A-4B3D-8665-67815A878D4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4500000">
              <a:off x="2224640" y="3193975"/>
              <a:ext cx="2243193" cy="2243193"/>
            </a:xfrm>
            <a:prstGeom prst="ellipse">
              <a:avLst/>
            </a:prstGeom>
            <a:noFill/>
            <a:ln w="31750">
              <a:gradFill>
                <a:gsLst>
                  <a:gs pos="0">
                    <a:schemeClr val="tx2">
                      <a:lumMod val="60000"/>
                      <a:lumOff val="40000"/>
                      <a:alpha val="10000"/>
                    </a:schemeClr>
                  </a:gs>
                  <a:gs pos="100000">
                    <a:schemeClr val="tx2">
                      <a:lumMod val="50000"/>
                      <a:alpha val="10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5" name="Picture 4" descr="A book cover with text&#10;&#10;Description automatically generated">
            <a:extLst>
              <a:ext uri="{FF2B5EF4-FFF2-40B4-BE49-F238E27FC236}">
                <a16:creationId xmlns:a16="http://schemas.microsoft.com/office/drawing/2014/main" id="{11C2C001-3230-3978-A4EF-0B2AA494B170}"/>
              </a:ext>
            </a:extLst>
          </p:cNvPr>
          <p:cNvPicPr>
            <a:picLocks noChangeAspect="1"/>
          </p:cNvPicPr>
          <p:nvPr/>
        </p:nvPicPr>
        <p:blipFill rotWithShape="1">
          <a:blip r:embed="rId2">
            <a:extLst>
              <a:ext uri="{28A0092B-C50C-407E-A947-70E740481C1C}">
                <a14:useLocalDpi xmlns:a14="http://schemas.microsoft.com/office/drawing/2010/main" val="0"/>
              </a:ext>
            </a:extLst>
          </a:blip>
          <a:srcRect l="12398" r="3620"/>
          <a:stretch/>
        </p:blipFill>
        <p:spPr>
          <a:xfrm>
            <a:off x="6467036" y="-525"/>
            <a:ext cx="4762297" cy="3175526"/>
          </a:xfrm>
          <a:prstGeom prst="rect">
            <a:avLst/>
          </a:prstGeom>
        </p:spPr>
      </p:pic>
      <p:grpSp>
        <p:nvGrpSpPr>
          <p:cNvPr id="115" name="Group 114">
            <a:extLst>
              <a:ext uri="{FF2B5EF4-FFF2-40B4-BE49-F238E27FC236}">
                <a16:creationId xmlns:a16="http://schemas.microsoft.com/office/drawing/2014/main" id="{4DF96203-9911-4F97-A236-49DC3C81445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6200000">
            <a:off x="6301135" y="143979"/>
            <a:ext cx="304800" cy="429768"/>
            <a:chOff x="215328" y="-46937"/>
            <a:chExt cx="304800" cy="2773841"/>
          </a:xfrm>
        </p:grpSpPr>
        <p:cxnSp>
          <p:nvCxnSpPr>
            <p:cNvPr id="116" name="Straight Connector 115">
              <a:extLst>
                <a:ext uri="{FF2B5EF4-FFF2-40B4-BE49-F238E27FC236}">
                  <a16:creationId xmlns:a16="http://schemas.microsoft.com/office/drawing/2014/main" id="{E4245BC0-80D4-4306-A45F-E18C68221B83}"/>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215328" y="-46937"/>
              <a:ext cx="0" cy="2773841"/>
            </a:xfrm>
            <a:prstGeom prst="line">
              <a:avLst/>
            </a:prstGeom>
            <a:ln w="25400" cmpd="sng">
              <a:solidFill>
                <a:schemeClr val="bg2">
                  <a:lumMod val="60000"/>
                  <a:lumOff val="40000"/>
                  <a:alpha val="5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17" name="Straight Connector 116">
              <a:extLst>
                <a:ext uri="{FF2B5EF4-FFF2-40B4-BE49-F238E27FC236}">
                  <a16:creationId xmlns:a16="http://schemas.microsoft.com/office/drawing/2014/main" id="{64F4C0E9-AFF0-4843-8F52-23DA160DB06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316928" y="-46937"/>
              <a:ext cx="0" cy="2773841"/>
            </a:xfrm>
            <a:prstGeom prst="line">
              <a:avLst/>
            </a:prstGeom>
            <a:ln w="25400" cmpd="sng">
              <a:solidFill>
                <a:schemeClr val="bg2">
                  <a:lumMod val="60000"/>
                  <a:lumOff val="40000"/>
                  <a:alpha val="5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18" name="Straight Connector 117">
              <a:extLst>
                <a:ext uri="{FF2B5EF4-FFF2-40B4-BE49-F238E27FC236}">
                  <a16:creationId xmlns:a16="http://schemas.microsoft.com/office/drawing/2014/main" id="{38348773-FC4B-44F7-81AD-ABDB46EF0CE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418528" y="-46937"/>
              <a:ext cx="0" cy="2773841"/>
            </a:xfrm>
            <a:prstGeom prst="line">
              <a:avLst/>
            </a:prstGeom>
            <a:ln w="25400" cmpd="sng">
              <a:solidFill>
                <a:schemeClr val="bg2">
                  <a:lumMod val="60000"/>
                  <a:lumOff val="40000"/>
                  <a:alpha val="5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19" name="Straight Connector 118">
              <a:extLst>
                <a:ext uri="{FF2B5EF4-FFF2-40B4-BE49-F238E27FC236}">
                  <a16:creationId xmlns:a16="http://schemas.microsoft.com/office/drawing/2014/main" id="{5A2A4C5A-EDAA-4CFB-99B7-EF8DB0EB3DE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520128" y="-46937"/>
              <a:ext cx="0" cy="2773841"/>
            </a:xfrm>
            <a:prstGeom prst="line">
              <a:avLst/>
            </a:prstGeom>
            <a:ln w="25400" cmpd="sng">
              <a:solidFill>
                <a:schemeClr val="bg2">
                  <a:lumMod val="60000"/>
                  <a:lumOff val="40000"/>
                  <a:alpha val="50000"/>
                </a:schemeClr>
              </a:solidFill>
              <a:prstDash val="sysDot"/>
            </a:ln>
          </p:spPr>
          <p:style>
            <a:lnRef idx="1">
              <a:schemeClr val="accent1"/>
            </a:lnRef>
            <a:fillRef idx="0">
              <a:schemeClr val="accent1"/>
            </a:fillRef>
            <a:effectRef idx="0">
              <a:schemeClr val="accent1"/>
            </a:effectRef>
            <a:fontRef idx="minor">
              <a:schemeClr val="tx1"/>
            </a:fontRef>
          </p:style>
        </p:cxnSp>
      </p:grpSp>
      <p:sp>
        <p:nvSpPr>
          <p:cNvPr id="121" name="Rectangle 120">
            <a:extLst>
              <a:ext uri="{FF2B5EF4-FFF2-40B4-BE49-F238E27FC236}">
                <a16:creationId xmlns:a16="http://schemas.microsoft.com/office/drawing/2014/main" id="{C4B4B845-CAA1-4885-99D9-10EEED9CEC5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438146" y="1042605"/>
            <a:ext cx="2796461" cy="711252"/>
          </a:xfrm>
          <a:prstGeom prst="rect">
            <a:avLst/>
          </a:prstGeom>
          <a:gradFill flip="none" rotWithShape="1">
            <a:gsLst>
              <a:gs pos="0">
                <a:schemeClr val="tx2">
                  <a:lumMod val="40000"/>
                  <a:lumOff val="60000"/>
                  <a:alpha val="0"/>
                </a:schemeClr>
              </a:gs>
              <a:gs pos="100000">
                <a:schemeClr val="tx2">
                  <a:lumMod val="75000"/>
                  <a:alpha val="10000"/>
                </a:schemeClr>
              </a:gs>
            </a:gsLst>
            <a:lin ang="8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3" name="Group 122">
            <a:extLst>
              <a:ext uri="{FF2B5EF4-FFF2-40B4-BE49-F238E27FC236}">
                <a16:creationId xmlns:a16="http://schemas.microsoft.com/office/drawing/2014/main" id="{F13F4936-8C6F-4CE3-A4EA-FED76F76453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259539" y="317578"/>
            <a:ext cx="548640" cy="549007"/>
            <a:chOff x="7029447" y="3514725"/>
            <a:chExt cx="1285875" cy="549007"/>
          </a:xfrm>
        </p:grpSpPr>
        <p:cxnSp>
          <p:nvCxnSpPr>
            <p:cNvPr id="124" name="Straight Connector 123">
              <a:extLst>
                <a:ext uri="{FF2B5EF4-FFF2-40B4-BE49-F238E27FC236}">
                  <a16:creationId xmlns:a16="http://schemas.microsoft.com/office/drawing/2014/main" id="{50484433-3A0D-4EFE-A3D6-7805A0C34E2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514725"/>
              <a:ext cx="1285875" cy="0"/>
            </a:xfrm>
            <a:prstGeom prst="line">
              <a:avLst/>
            </a:prstGeom>
            <a:ln w="31750" cap="rnd" cmpd="sng">
              <a:gradFill>
                <a:gsLst>
                  <a:gs pos="0">
                    <a:schemeClr val="tx2">
                      <a:lumMod val="60000"/>
                      <a:lumOff val="40000"/>
                      <a:alpha val="40000"/>
                    </a:schemeClr>
                  </a:gs>
                  <a:gs pos="100000">
                    <a:schemeClr val="tx2">
                      <a:lumMod val="75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125" name="Straight Connector 124">
              <a:extLst>
                <a:ext uri="{FF2B5EF4-FFF2-40B4-BE49-F238E27FC236}">
                  <a16:creationId xmlns:a16="http://schemas.microsoft.com/office/drawing/2014/main" id="{A73F57FA-1343-44FF-A148-8DF227969C3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697727"/>
              <a:ext cx="1285875" cy="0"/>
            </a:xfrm>
            <a:prstGeom prst="line">
              <a:avLst/>
            </a:prstGeom>
            <a:ln w="31750" cap="rnd" cmpd="sng">
              <a:gradFill>
                <a:gsLst>
                  <a:gs pos="0">
                    <a:schemeClr val="tx2">
                      <a:lumMod val="60000"/>
                      <a:lumOff val="40000"/>
                      <a:alpha val="40000"/>
                    </a:schemeClr>
                  </a:gs>
                  <a:gs pos="100000">
                    <a:schemeClr val="tx2">
                      <a:lumMod val="75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126" name="Straight Connector 125">
              <a:extLst>
                <a:ext uri="{FF2B5EF4-FFF2-40B4-BE49-F238E27FC236}">
                  <a16:creationId xmlns:a16="http://schemas.microsoft.com/office/drawing/2014/main" id="{E1A4169D-3A86-4D9D-AF11-DC56E12108C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880729"/>
              <a:ext cx="1285875" cy="0"/>
            </a:xfrm>
            <a:prstGeom prst="line">
              <a:avLst/>
            </a:prstGeom>
            <a:ln w="31750" cap="rnd" cmpd="sng">
              <a:gradFill>
                <a:gsLst>
                  <a:gs pos="0">
                    <a:schemeClr val="tx2">
                      <a:lumMod val="60000"/>
                      <a:lumOff val="40000"/>
                      <a:alpha val="40000"/>
                    </a:schemeClr>
                  </a:gs>
                  <a:gs pos="100000">
                    <a:schemeClr val="tx2">
                      <a:lumMod val="75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127" name="Straight Connector 126">
              <a:extLst>
                <a:ext uri="{FF2B5EF4-FFF2-40B4-BE49-F238E27FC236}">
                  <a16:creationId xmlns:a16="http://schemas.microsoft.com/office/drawing/2014/main" id="{F5A4DE08-83A8-4402-9B15-4BE50687B04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4063732"/>
              <a:ext cx="1285875" cy="0"/>
            </a:xfrm>
            <a:prstGeom prst="line">
              <a:avLst/>
            </a:prstGeom>
            <a:ln w="31750" cap="rnd" cmpd="sng">
              <a:gradFill>
                <a:gsLst>
                  <a:gs pos="0">
                    <a:schemeClr val="tx2">
                      <a:lumMod val="60000"/>
                      <a:lumOff val="40000"/>
                      <a:alpha val="40000"/>
                    </a:schemeClr>
                  </a:gs>
                  <a:gs pos="100000">
                    <a:schemeClr val="tx2">
                      <a:lumMod val="75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grpSp>
      <p:grpSp>
        <p:nvGrpSpPr>
          <p:cNvPr id="129" name="Group 128">
            <a:extLst>
              <a:ext uri="{FF2B5EF4-FFF2-40B4-BE49-F238E27FC236}">
                <a16:creationId xmlns:a16="http://schemas.microsoft.com/office/drawing/2014/main" id="{8C5FED84-F820-488A-A974-94F5E9799C6B}"/>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259539" y="317578"/>
            <a:ext cx="548640" cy="549007"/>
            <a:chOff x="7029447" y="3514725"/>
            <a:chExt cx="1285875" cy="549007"/>
          </a:xfrm>
        </p:grpSpPr>
        <p:cxnSp>
          <p:nvCxnSpPr>
            <p:cNvPr id="130" name="Straight Connector 129">
              <a:extLst>
                <a:ext uri="{FF2B5EF4-FFF2-40B4-BE49-F238E27FC236}">
                  <a16:creationId xmlns:a16="http://schemas.microsoft.com/office/drawing/2014/main" id="{FF3E2FC4-8DA6-4E60-93F8-1EE49C0CCB8B}"/>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514725"/>
              <a:ext cx="1285875" cy="0"/>
            </a:xfrm>
            <a:prstGeom prst="line">
              <a:avLst/>
            </a:prstGeom>
            <a:ln w="31750" cap="rnd" cmpd="sng">
              <a:gradFill>
                <a:gsLst>
                  <a:gs pos="0">
                    <a:schemeClr val="tx2">
                      <a:lumMod val="60000"/>
                      <a:lumOff val="40000"/>
                      <a:alpha val="20000"/>
                    </a:schemeClr>
                  </a:gs>
                  <a:gs pos="100000">
                    <a:schemeClr val="tx2">
                      <a:lumMod val="50000"/>
                      <a:alpha val="2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131" name="Straight Connector 130">
              <a:extLst>
                <a:ext uri="{FF2B5EF4-FFF2-40B4-BE49-F238E27FC236}">
                  <a16:creationId xmlns:a16="http://schemas.microsoft.com/office/drawing/2014/main" id="{3737BE0C-1FB1-4D5F-AB83-A2F91C14566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697727"/>
              <a:ext cx="1285875" cy="0"/>
            </a:xfrm>
            <a:prstGeom prst="line">
              <a:avLst/>
            </a:prstGeom>
            <a:ln w="31750" cap="rnd" cmpd="sng">
              <a:gradFill>
                <a:gsLst>
                  <a:gs pos="0">
                    <a:schemeClr val="tx2">
                      <a:lumMod val="60000"/>
                      <a:lumOff val="40000"/>
                      <a:alpha val="20000"/>
                    </a:schemeClr>
                  </a:gs>
                  <a:gs pos="100000">
                    <a:schemeClr val="tx2">
                      <a:lumMod val="50000"/>
                      <a:alpha val="2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132" name="Straight Connector 131">
              <a:extLst>
                <a:ext uri="{FF2B5EF4-FFF2-40B4-BE49-F238E27FC236}">
                  <a16:creationId xmlns:a16="http://schemas.microsoft.com/office/drawing/2014/main" id="{8D845A01-081B-4119-8571-6A42E8D02863}"/>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880729"/>
              <a:ext cx="1285875" cy="0"/>
            </a:xfrm>
            <a:prstGeom prst="line">
              <a:avLst/>
            </a:prstGeom>
            <a:ln w="31750" cap="rnd" cmpd="sng">
              <a:gradFill>
                <a:gsLst>
                  <a:gs pos="0">
                    <a:schemeClr val="tx2">
                      <a:lumMod val="60000"/>
                      <a:lumOff val="40000"/>
                      <a:alpha val="20000"/>
                    </a:schemeClr>
                  </a:gs>
                  <a:gs pos="100000">
                    <a:schemeClr val="tx2">
                      <a:lumMod val="50000"/>
                      <a:alpha val="2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133" name="Straight Connector 132">
              <a:extLst>
                <a:ext uri="{FF2B5EF4-FFF2-40B4-BE49-F238E27FC236}">
                  <a16:creationId xmlns:a16="http://schemas.microsoft.com/office/drawing/2014/main" id="{31139926-E05D-459C-A2F3-798D98C9BE50}"/>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4063732"/>
              <a:ext cx="1285875" cy="0"/>
            </a:xfrm>
            <a:prstGeom prst="line">
              <a:avLst/>
            </a:prstGeom>
            <a:ln w="31750" cap="rnd" cmpd="sng">
              <a:gradFill>
                <a:gsLst>
                  <a:gs pos="0">
                    <a:schemeClr val="tx2">
                      <a:lumMod val="60000"/>
                      <a:lumOff val="40000"/>
                      <a:alpha val="20000"/>
                    </a:schemeClr>
                  </a:gs>
                  <a:gs pos="100000">
                    <a:schemeClr val="tx2">
                      <a:lumMod val="50000"/>
                      <a:alpha val="2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grpSp>
      <p:sp>
        <p:nvSpPr>
          <p:cNvPr id="135" name="Rectangle 134">
            <a:extLst>
              <a:ext uri="{FF2B5EF4-FFF2-40B4-BE49-F238E27FC236}">
                <a16:creationId xmlns:a16="http://schemas.microsoft.com/office/drawing/2014/main" id="{4AF71FEF-CE35-499D-AE77-5FF4C0911B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1" y="6140785"/>
            <a:ext cx="6095997" cy="711252"/>
          </a:xfrm>
          <a:prstGeom prst="rect">
            <a:avLst/>
          </a:prstGeom>
          <a:gradFill flip="none" rotWithShape="1">
            <a:gsLst>
              <a:gs pos="10000">
                <a:schemeClr val="tx2">
                  <a:lumMod val="50000"/>
                  <a:alpha val="10000"/>
                </a:schemeClr>
              </a:gs>
              <a:gs pos="100000">
                <a:schemeClr val="tx2">
                  <a:lumMod val="60000"/>
                  <a:lumOff val="40000"/>
                  <a:alpha val="0"/>
                </a:schemeClr>
              </a:gs>
            </a:gsLst>
            <a:lin ang="8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37" name="Group 136">
            <a:extLst>
              <a:ext uri="{FF2B5EF4-FFF2-40B4-BE49-F238E27FC236}">
                <a16:creationId xmlns:a16="http://schemas.microsoft.com/office/drawing/2014/main" id="{F300632E-38C0-4AB6-86B8-B8E08690F55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5400000">
            <a:off x="616345" y="5940560"/>
            <a:ext cx="1285875" cy="549007"/>
            <a:chOff x="7029447" y="3514725"/>
            <a:chExt cx="1285875" cy="549007"/>
          </a:xfrm>
        </p:grpSpPr>
        <p:cxnSp>
          <p:nvCxnSpPr>
            <p:cNvPr id="138" name="Straight Connector 137">
              <a:extLst>
                <a:ext uri="{FF2B5EF4-FFF2-40B4-BE49-F238E27FC236}">
                  <a16:creationId xmlns:a16="http://schemas.microsoft.com/office/drawing/2014/main" id="{D0134E9E-9A3E-4116-BC20-40685DC3907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514725"/>
              <a:ext cx="1285875" cy="0"/>
            </a:xfrm>
            <a:prstGeom prst="line">
              <a:avLst/>
            </a:prstGeom>
            <a:ln w="31750" cap="rnd" cmpd="sng">
              <a:gradFill>
                <a:gsLst>
                  <a:gs pos="0">
                    <a:schemeClr val="tx2">
                      <a:lumMod val="60000"/>
                      <a:lumOff val="40000"/>
                      <a:alpha val="40000"/>
                    </a:schemeClr>
                  </a:gs>
                  <a:gs pos="100000">
                    <a:schemeClr val="tx2">
                      <a:lumMod val="50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139" name="Straight Connector 138">
              <a:extLst>
                <a:ext uri="{FF2B5EF4-FFF2-40B4-BE49-F238E27FC236}">
                  <a16:creationId xmlns:a16="http://schemas.microsoft.com/office/drawing/2014/main" id="{8D1CC05E-67C0-44BA-9D5F-3DD58253607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697727"/>
              <a:ext cx="1285875" cy="0"/>
            </a:xfrm>
            <a:prstGeom prst="line">
              <a:avLst/>
            </a:prstGeom>
            <a:ln w="31750" cap="rnd" cmpd="sng">
              <a:gradFill>
                <a:gsLst>
                  <a:gs pos="0">
                    <a:schemeClr val="tx2">
                      <a:lumMod val="60000"/>
                      <a:lumOff val="40000"/>
                      <a:alpha val="40000"/>
                    </a:schemeClr>
                  </a:gs>
                  <a:gs pos="100000">
                    <a:schemeClr val="tx2">
                      <a:lumMod val="50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140" name="Straight Connector 139">
              <a:extLst>
                <a:ext uri="{FF2B5EF4-FFF2-40B4-BE49-F238E27FC236}">
                  <a16:creationId xmlns:a16="http://schemas.microsoft.com/office/drawing/2014/main" id="{0A913263-9283-4B2C-85EE-893F7D817D7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880729"/>
              <a:ext cx="1285875" cy="0"/>
            </a:xfrm>
            <a:prstGeom prst="line">
              <a:avLst/>
            </a:prstGeom>
            <a:ln w="31750" cap="rnd" cmpd="sng">
              <a:gradFill>
                <a:gsLst>
                  <a:gs pos="0">
                    <a:schemeClr val="tx2">
                      <a:lumMod val="60000"/>
                      <a:lumOff val="40000"/>
                      <a:alpha val="40000"/>
                    </a:schemeClr>
                  </a:gs>
                  <a:gs pos="100000">
                    <a:schemeClr val="tx2">
                      <a:lumMod val="50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141" name="Straight Connector 140">
              <a:extLst>
                <a:ext uri="{FF2B5EF4-FFF2-40B4-BE49-F238E27FC236}">
                  <a16:creationId xmlns:a16="http://schemas.microsoft.com/office/drawing/2014/main" id="{6CE5EDC8-2563-4DFB-A804-798D9918088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4063732"/>
              <a:ext cx="1285875" cy="0"/>
            </a:xfrm>
            <a:prstGeom prst="line">
              <a:avLst/>
            </a:prstGeom>
            <a:ln w="31750" cap="rnd" cmpd="sng">
              <a:gradFill>
                <a:gsLst>
                  <a:gs pos="0">
                    <a:schemeClr val="tx2">
                      <a:lumMod val="60000"/>
                      <a:lumOff val="40000"/>
                      <a:alpha val="40000"/>
                    </a:schemeClr>
                  </a:gs>
                  <a:gs pos="100000">
                    <a:schemeClr val="tx2">
                      <a:lumMod val="50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grpSp>
      <p:sp>
        <p:nvSpPr>
          <p:cNvPr id="4" name="Rectangle 3">
            <a:extLst>
              <a:ext uri="{FF2B5EF4-FFF2-40B4-BE49-F238E27FC236}">
                <a16:creationId xmlns:a16="http://schemas.microsoft.com/office/drawing/2014/main" id="{757FF024-99DE-E8E5-E16A-82316BD34E1F}"/>
              </a:ext>
            </a:extLst>
          </p:cNvPr>
          <p:cNvSpPr/>
          <p:nvPr/>
        </p:nvSpPr>
        <p:spPr>
          <a:xfrm>
            <a:off x="6238651" y="263923"/>
            <a:ext cx="5651269" cy="2933149"/>
          </a:xfrm>
          <a:prstGeom prst="rect">
            <a:avLst/>
          </a:prstGeom>
          <a:solidFill>
            <a:srgbClr val="202834">
              <a:alpha val="68000"/>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8D51BAB-C0E4-D71E-FF3C-2344A314B87D}"/>
              </a:ext>
            </a:extLst>
          </p:cNvPr>
          <p:cNvSpPr>
            <a:spLocks noGrp="1"/>
          </p:cNvSpPr>
          <p:nvPr>
            <p:ph type="ctrTitle"/>
          </p:nvPr>
        </p:nvSpPr>
        <p:spPr>
          <a:xfrm>
            <a:off x="383821" y="517227"/>
            <a:ext cx="6305399" cy="1333027"/>
          </a:xfrm>
          <a:noFill/>
        </p:spPr>
        <p:txBody>
          <a:bodyPr anchor="ctr">
            <a:normAutofit/>
          </a:bodyPr>
          <a:lstStyle/>
          <a:p>
            <a:pPr algn="l"/>
            <a:r>
              <a:rPr lang="en-US" sz="4200" dirty="0">
                <a:solidFill>
                  <a:schemeClr val="bg1"/>
                </a:solidFill>
                <a:latin typeface="Britannic Bold" panose="020B0903060703020204" pitchFamily="34" charset="0"/>
              </a:rPr>
              <a:t>God in the affairs of man</a:t>
            </a:r>
          </a:p>
        </p:txBody>
      </p:sp>
      <p:sp>
        <p:nvSpPr>
          <p:cNvPr id="3" name="Subtitle 2">
            <a:extLst>
              <a:ext uri="{FF2B5EF4-FFF2-40B4-BE49-F238E27FC236}">
                <a16:creationId xmlns:a16="http://schemas.microsoft.com/office/drawing/2014/main" id="{D93B3D77-62F5-4E4C-8FBB-B3E01E1586FC}"/>
              </a:ext>
            </a:extLst>
          </p:cNvPr>
          <p:cNvSpPr>
            <a:spLocks noGrp="1"/>
          </p:cNvSpPr>
          <p:nvPr>
            <p:ph type="subTitle" idx="1"/>
          </p:nvPr>
        </p:nvSpPr>
        <p:spPr>
          <a:xfrm>
            <a:off x="400945" y="1730497"/>
            <a:ext cx="10297532" cy="2747341"/>
          </a:xfrm>
          <a:noFill/>
        </p:spPr>
        <p:txBody>
          <a:bodyPr anchor="t">
            <a:normAutofit/>
          </a:bodyPr>
          <a:lstStyle/>
          <a:p>
            <a:pPr algn="l"/>
            <a:r>
              <a:rPr lang="en-US" sz="3800" dirty="0">
                <a:solidFill>
                  <a:schemeClr val="bg1"/>
                </a:solidFill>
                <a:latin typeface="Georgia" panose="02040502050405020303" pitchFamily="18" charset="0"/>
              </a:rPr>
              <a:t>Genesis 3:9-15 </a:t>
            </a:r>
            <a:r>
              <a:rPr lang="en-US" sz="3600" dirty="0">
                <a:solidFill>
                  <a:schemeClr val="bg1"/>
                </a:solidFill>
              </a:rPr>
              <a:t>Then the </a:t>
            </a:r>
            <a:r>
              <a:rPr lang="en-US" sz="3600" cap="small" dirty="0">
                <a:solidFill>
                  <a:schemeClr val="bg1"/>
                </a:solidFill>
                <a:effectLst/>
              </a:rPr>
              <a:t>Lord</a:t>
            </a:r>
            <a:r>
              <a:rPr lang="en-US" sz="3600" dirty="0">
                <a:solidFill>
                  <a:schemeClr val="bg1"/>
                </a:solidFill>
              </a:rPr>
              <a:t> God called to Adam and said to him, “Where </a:t>
            </a:r>
            <a:r>
              <a:rPr lang="en-US" sz="3600" i="1" dirty="0">
                <a:solidFill>
                  <a:schemeClr val="bg1"/>
                </a:solidFill>
              </a:rPr>
              <a:t>are</a:t>
            </a:r>
            <a:r>
              <a:rPr lang="en-US" sz="3600" dirty="0">
                <a:solidFill>
                  <a:schemeClr val="bg1"/>
                </a:solidFill>
              </a:rPr>
              <a:t> you?” </a:t>
            </a:r>
            <a:r>
              <a:rPr lang="en-US" sz="3600" dirty="0">
                <a:solidFill>
                  <a:schemeClr val="bg1"/>
                </a:solidFill>
                <a:latin typeface="Georgia" panose="02040502050405020303" pitchFamily="18" charset="0"/>
              </a:rPr>
              <a:t>3:15 </a:t>
            </a:r>
            <a:r>
              <a:rPr lang="en-US" sz="3600" dirty="0">
                <a:solidFill>
                  <a:schemeClr val="bg1"/>
                </a:solidFill>
              </a:rPr>
              <a:t>And I will put enmity Between you and the woman, And between your seed and her Seed; He shall bruise your head, And you shall bruise His heel.”</a:t>
            </a:r>
            <a:endParaRPr lang="en-US" sz="3600" dirty="0">
              <a:solidFill>
                <a:schemeClr val="bg1"/>
              </a:solidFill>
              <a:latin typeface="Georgia" panose="02040502050405020303" pitchFamily="18" charset="0"/>
            </a:endParaRPr>
          </a:p>
        </p:txBody>
      </p:sp>
      <p:sp>
        <p:nvSpPr>
          <p:cNvPr id="6" name="Subtitle 2">
            <a:extLst>
              <a:ext uri="{FF2B5EF4-FFF2-40B4-BE49-F238E27FC236}">
                <a16:creationId xmlns:a16="http://schemas.microsoft.com/office/drawing/2014/main" id="{D9655831-F8D6-445D-D170-AC31BAA7027F}"/>
              </a:ext>
            </a:extLst>
          </p:cNvPr>
          <p:cNvSpPr txBox="1">
            <a:spLocks/>
          </p:cNvSpPr>
          <p:nvPr/>
        </p:nvSpPr>
        <p:spPr>
          <a:xfrm>
            <a:off x="595023" y="4576793"/>
            <a:ext cx="1374490" cy="921195"/>
          </a:xfrm>
          <a:prstGeom prst="rect">
            <a:avLst/>
          </a:prstGeom>
          <a:noFill/>
          <a:ln>
            <a:solidFill>
              <a:srgbClr val="FFC000"/>
            </a:solidFill>
          </a:ln>
        </p:spPr>
        <p:txBody>
          <a:bodyPr vert="horz" lIns="91440" tIns="45720" rIns="91440" bIns="4572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sz="3000" dirty="0">
                <a:solidFill>
                  <a:schemeClr val="bg1"/>
                </a:solidFill>
              </a:rPr>
              <a:t>Adam/Eve</a:t>
            </a:r>
          </a:p>
        </p:txBody>
      </p:sp>
      <p:sp>
        <p:nvSpPr>
          <p:cNvPr id="7" name="Subtitle 2">
            <a:extLst>
              <a:ext uri="{FF2B5EF4-FFF2-40B4-BE49-F238E27FC236}">
                <a16:creationId xmlns:a16="http://schemas.microsoft.com/office/drawing/2014/main" id="{EAC40131-8075-9CDC-8EDC-A1932DD923E8}"/>
              </a:ext>
            </a:extLst>
          </p:cNvPr>
          <p:cNvSpPr txBox="1">
            <a:spLocks/>
          </p:cNvSpPr>
          <p:nvPr/>
        </p:nvSpPr>
        <p:spPr>
          <a:xfrm>
            <a:off x="2320670" y="4553469"/>
            <a:ext cx="1174853" cy="921195"/>
          </a:xfrm>
          <a:prstGeom prst="rect">
            <a:avLst/>
          </a:prstGeom>
          <a:noFill/>
          <a:ln>
            <a:solidFill>
              <a:srgbClr val="FFC000"/>
            </a:solidFill>
          </a:ln>
        </p:spPr>
        <p:txBody>
          <a:bodyPr vert="horz" lIns="91440" tIns="45720" rIns="91440" bIns="45720" rtlCol="0" anchor="ctr">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sz="3000" dirty="0">
                <a:solidFill>
                  <a:schemeClr val="bg1"/>
                </a:solidFill>
              </a:rPr>
              <a:t>Noah</a:t>
            </a:r>
          </a:p>
        </p:txBody>
      </p:sp>
      <p:sp>
        <p:nvSpPr>
          <p:cNvPr id="8" name="Subtitle 2">
            <a:extLst>
              <a:ext uri="{FF2B5EF4-FFF2-40B4-BE49-F238E27FC236}">
                <a16:creationId xmlns:a16="http://schemas.microsoft.com/office/drawing/2014/main" id="{AABE2883-80B0-2ADD-576A-CDE67FDE4927}"/>
              </a:ext>
            </a:extLst>
          </p:cNvPr>
          <p:cNvSpPr txBox="1">
            <a:spLocks/>
          </p:cNvSpPr>
          <p:nvPr/>
        </p:nvSpPr>
        <p:spPr>
          <a:xfrm>
            <a:off x="3744456" y="4527868"/>
            <a:ext cx="1707179" cy="921195"/>
          </a:xfrm>
          <a:prstGeom prst="rect">
            <a:avLst/>
          </a:prstGeom>
          <a:noFill/>
          <a:ln>
            <a:solidFill>
              <a:srgbClr val="FFC000"/>
            </a:solidFill>
          </a:ln>
        </p:spPr>
        <p:txBody>
          <a:bodyPr vert="horz" lIns="91440" tIns="45720" rIns="91440" bIns="45720" rtlCol="0" anchor="ctr">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sz="3000" dirty="0">
                <a:solidFill>
                  <a:schemeClr val="bg1"/>
                </a:solidFill>
              </a:rPr>
              <a:t>Abraham</a:t>
            </a:r>
          </a:p>
        </p:txBody>
      </p:sp>
      <p:sp>
        <p:nvSpPr>
          <p:cNvPr id="9" name="Subtitle 2">
            <a:extLst>
              <a:ext uri="{FF2B5EF4-FFF2-40B4-BE49-F238E27FC236}">
                <a16:creationId xmlns:a16="http://schemas.microsoft.com/office/drawing/2014/main" id="{1B5CAC2F-E7CB-E414-6BC3-895F7ADF7587}"/>
              </a:ext>
            </a:extLst>
          </p:cNvPr>
          <p:cNvSpPr txBox="1">
            <a:spLocks/>
          </p:cNvSpPr>
          <p:nvPr/>
        </p:nvSpPr>
        <p:spPr>
          <a:xfrm>
            <a:off x="5672720" y="4498706"/>
            <a:ext cx="1224630" cy="921195"/>
          </a:xfrm>
          <a:prstGeom prst="rect">
            <a:avLst/>
          </a:prstGeom>
          <a:noFill/>
          <a:ln>
            <a:solidFill>
              <a:srgbClr val="FFC000"/>
            </a:solidFill>
          </a:ln>
        </p:spPr>
        <p:txBody>
          <a:bodyPr vert="horz" lIns="91440" tIns="45720" rIns="91440" bIns="45720" rtlCol="0" anchor="ctr">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sz="3000" dirty="0">
                <a:solidFill>
                  <a:schemeClr val="bg1"/>
                </a:solidFill>
              </a:rPr>
              <a:t>David</a:t>
            </a:r>
          </a:p>
        </p:txBody>
      </p:sp>
      <p:sp>
        <p:nvSpPr>
          <p:cNvPr id="10" name="Subtitle 2">
            <a:extLst>
              <a:ext uri="{FF2B5EF4-FFF2-40B4-BE49-F238E27FC236}">
                <a16:creationId xmlns:a16="http://schemas.microsoft.com/office/drawing/2014/main" id="{7B300A25-155C-7FCB-9D6B-D326F6C21FD2}"/>
              </a:ext>
            </a:extLst>
          </p:cNvPr>
          <p:cNvSpPr txBox="1">
            <a:spLocks/>
          </p:cNvSpPr>
          <p:nvPr/>
        </p:nvSpPr>
        <p:spPr>
          <a:xfrm>
            <a:off x="8256697" y="4437576"/>
            <a:ext cx="1224630" cy="921195"/>
          </a:xfrm>
          <a:prstGeom prst="rect">
            <a:avLst/>
          </a:prstGeom>
          <a:noFill/>
          <a:ln>
            <a:solidFill>
              <a:srgbClr val="FFC000"/>
            </a:solidFill>
          </a:ln>
        </p:spPr>
        <p:txBody>
          <a:bodyPr vert="horz" lIns="91440" tIns="45720" rIns="91440" bIns="45720" rtlCol="0" anchor="ctr">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sz="3000" dirty="0">
                <a:solidFill>
                  <a:schemeClr val="bg1"/>
                </a:solidFill>
              </a:rPr>
              <a:t>JESUS</a:t>
            </a:r>
          </a:p>
        </p:txBody>
      </p:sp>
      <p:cxnSp>
        <p:nvCxnSpPr>
          <p:cNvPr id="12" name="Straight Arrow Connector 11">
            <a:extLst>
              <a:ext uri="{FF2B5EF4-FFF2-40B4-BE49-F238E27FC236}">
                <a16:creationId xmlns:a16="http://schemas.microsoft.com/office/drawing/2014/main" id="{C69BDD83-3A2D-9FEC-5F81-C5F292A0A93F}"/>
              </a:ext>
            </a:extLst>
          </p:cNvPr>
          <p:cNvCxnSpPr>
            <a:cxnSpLocks/>
          </p:cNvCxnSpPr>
          <p:nvPr/>
        </p:nvCxnSpPr>
        <p:spPr>
          <a:xfrm flipV="1">
            <a:off x="1068375" y="5615607"/>
            <a:ext cx="7526417" cy="352005"/>
          </a:xfrm>
          <a:prstGeom prst="straightConnector1">
            <a:avLst/>
          </a:prstGeom>
          <a:ln w="63500">
            <a:solidFill>
              <a:srgbClr val="FFC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542130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7">
                                            <p:bg/>
                                          </p:spTgt>
                                        </p:tgtEl>
                                        <p:attrNameLst>
                                          <p:attrName>style.visibility</p:attrName>
                                        </p:attrNameLst>
                                      </p:cBhvr>
                                      <p:to>
                                        <p:strVal val="visible"/>
                                      </p:to>
                                    </p:set>
                                  </p:childTnLst>
                                </p:cTn>
                              </p:par>
                              <p:par>
                                <p:cTn id="12" presetID="1" presetClass="entr" presetSubtype="0" fill="hold" grpId="0" nodeType="withEffect">
                                  <p:stCondLst>
                                    <p:cond delay="0"/>
                                  </p:stCondLst>
                                  <p:childTnLst>
                                    <p:set>
                                      <p:cBhvr>
                                        <p:cTn id="13"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8">
                                            <p:bg/>
                                          </p:spTgt>
                                        </p:tgtEl>
                                        <p:attrNameLst>
                                          <p:attrName>style.visibility</p:attrName>
                                        </p:attrNameLst>
                                      </p:cBhvr>
                                      <p:to>
                                        <p:strVal val="visible"/>
                                      </p:to>
                                    </p:set>
                                  </p:childTnLst>
                                </p:cTn>
                              </p:par>
                              <p:par>
                                <p:cTn id="18" presetID="1" presetClass="entr" presetSubtype="0" fill="hold" grpId="0" nodeType="withEffect">
                                  <p:stCondLst>
                                    <p:cond delay="0"/>
                                  </p:stCondLst>
                                  <p:childTnLst>
                                    <p:set>
                                      <p:cBhvr>
                                        <p:cTn id="19"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9">
                                            <p:bg/>
                                          </p:spTgt>
                                        </p:tgtEl>
                                        <p:attrNameLst>
                                          <p:attrName>style.visibility</p:attrName>
                                        </p:attrNameLst>
                                      </p:cBhvr>
                                      <p:to>
                                        <p:strVal val="visible"/>
                                      </p:to>
                                    </p:set>
                                  </p:childTnLst>
                                </p:cTn>
                              </p:par>
                              <p:par>
                                <p:cTn id="24" presetID="1" presetClass="entr" presetSubtype="0" fill="hold" grpId="0" nodeType="withEffect">
                                  <p:stCondLst>
                                    <p:cond delay="0"/>
                                  </p:stCondLst>
                                  <p:childTnLst>
                                    <p:set>
                                      <p:cBhvr>
                                        <p:cTn id="25"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grpId="0" nodeType="clickEffect">
                                  <p:stCondLst>
                                    <p:cond delay="0"/>
                                  </p:stCondLst>
                                  <p:childTnLst>
                                    <p:set>
                                      <p:cBhvr>
                                        <p:cTn id="29" dur="1" fill="hold">
                                          <p:stCondLst>
                                            <p:cond delay="0"/>
                                          </p:stCondLst>
                                        </p:cTn>
                                        <p:tgtEl>
                                          <p:spTgt spid="10">
                                            <p:bg/>
                                          </p:spTgt>
                                        </p:tgtEl>
                                        <p:attrNameLst>
                                          <p:attrName>style.visibility</p:attrName>
                                        </p:attrNameLst>
                                      </p:cBhvr>
                                      <p:to>
                                        <p:strVal val="visible"/>
                                      </p:to>
                                    </p:set>
                                  </p:childTnLst>
                                </p:cTn>
                              </p:par>
                              <p:par>
                                <p:cTn id="30" presetID="1" presetClass="entr" presetSubtype="0" fill="hold" grpId="0" nodeType="withEffect">
                                  <p:stCondLst>
                                    <p:cond delay="0"/>
                                  </p:stCondLst>
                                  <p:childTnLst>
                                    <p:set>
                                      <p:cBhvr>
                                        <p:cTn id="31"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32" fill="hold">
                      <p:stCondLst>
                        <p:cond delay="indefinite"/>
                      </p:stCondLst>
                      <p:childTnLst>
                        <p:par>
                          <p:cTn id="33" fill="hold">
                            <p:stCondLst>
                              <p:cond delay="0"/>
                            </p:stCondLst>
                            <p:childTnLst>
                              <p:par>
                                <p:cTn id="34" presetID="22" presetClass="entr" presetSubtype="8" fill="hold" nodeType="clickEffect">
                                  <p:stCondLst>
                                    <p:cond delay="0"/>
                                  </p:stCondLst>
                                  <p:childTnLst>
                                    <p:set>
                                      <p:cBhvr>
                                        <p:cTn id="35" dur="1" fill="hold">
                                          <p:stCondLst>
                                            <p:cond delay="0"/>
                                          </p:stCondLst>
                                        </p:cTn>
                                        <p:tgtEl>
                                          <p:spTgt spid="12"/>
                                        </p:tgtEl>
                                        <p:attrNameLst>
                                          <p:attrName>style.visibility</p:attrName>
                                        </p:attrNameLst>
                                      </p:cBhvr>
                                      <p:to>
                                        <p:strVal val="visible"/>
                                      </p:to>
                                    </p:set>
                                    <p:animEffect transition="in" filter="wipe(left)">
                                      <p:cBhvr>
                                        <p:cTn id="36"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build="p" animBg="1"/>
      <p:bldP spid="8" grpId="0" build="p" animBg="1"/>
      <p:bldP spid="9" grpId="0" build="p" animBg="1"/>
      <p:bldP spid="10" grpId="0" build="p" animBg="1"/>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 name="Rectangle 102">
            <a:extLst>
              <a:ext uri="{FF2B5EF4-FFF2-40B4-BE49-F238E27FC236}">
                <a16:creationId xmlns:a16="http://schemas.microsoft.com/office/drawing/2014/main" id="{89105CEF-3024-4DCC-B6B3-5AEC0A84CD5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a:extLst>
              <a:ext uri="{FF2B5EF4-FFF2-40B4-BE49-F238E27FC236}">
                <a16:creationId xmlns:a16="http://schemas.microsoft.com/office/drawing/2014/main" id="{A1615BE6-BB5D-47E2-AF16-A7B7ABB7573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tx1">
              <a:alpha val="5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7" name="Group 106">
            <a:extLst>
              <a:ext uri="{FF2B5EF4-FFF2-40B4-BE49-F238E27FC236}">
                <a16:creationId xmlns:a16="http://schemas.microsoft.com/office/drawing/2014/main" id="{F5C48320-B8CB-4B2D-BE09-A7BF638E9FF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 y="2075420"/>
            <a:ext cx="12048729" cy="4093306"/>
            <a:chOff x="1" y="2075420"/>
            <a:chExt cx="12048729" cy="4093306"/>
          </a:xfrm>
        </p:grpSpPr>
        <p:sp>
          <p:nvSpPr>
            <p:cNvPr id="108" name="Oval 107">
              <a:extLst>
                <a:ext uri="{FF2B5EF4-FFF2-40B4-BE49-F238E27FC236}">
                  <a16:creationId xmlns:a16="http://schemas.microsoft.com/office/drawing/2014/main" id="{78C754C0-C8E4-41C6-89F0-B003D6E2C28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4500000">
              <a:off x="7942191" y="2507571"/>
              <a:ext cx="3563871" cy="3563871"/>
            </a:xfrm>
            <a:prstGeom prst="ellipse">
              <a:avLst/>
            </a:prstGeom>
            <a:noFill/>
            <a:ln w="31750">
              <a:gradFill>
                <a:gsLst>
                  <a:gs pos="0">
                    <a:schemeClr val="tx2">
                      <a:lumMod val="60000"/>
                      <a:lumOff val="40000"/>
                      <a:alpha val="10000"/>
                    </a:schemeClr>
                  </a:gs>
                  <a:gs pos="100000">
                    <a:schemeClr val="tx2">
                      <a:lumMod val="50000"/>
                      <a:alpha val="20000"/>
                    </a:schemeClr>
                  </a:gs>
                </a:gsLst>
                <a:lin ang="5400000" scaled="1"/>
              </a:gra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Oval 108">
              <a:extLst>
                <a:ext uri="{FF2B5EF4-FFF2-40B4-BE49-F238E27FC236}">
                  <a16:creationId xmlns:a16="http://schemas.microsoft.com/office/drawing/2014/main" id="{2F55A00A-CB08-4E07-A25B-E54F0BD1556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10435065" y="4048931"/>
              <a:ext cx="1381607" cy="1381607"/>
            </a:xfrm>
            <a:prstGeom prst="ellipse">
              <a:avLst/>
            </a:prstGeom>
            <a:noFill/>
            <a:ln w="31750">
              <a:gradFill>
                <a:gsLst>
                  <a:gs pos="0">
                    <a:schemeClr val="tx2">
                      <a:lumMod val="60000"/>
                      <a:lumOff val="40000"/>
                      <a:alpha val="20000"/>
                    </a:schemeClr>
                  </a:gs>
                  <a:gs pos="100000">
                    <a:schemeClr val="tx2">
                      <a:lumMod val="50000"/>
                      <a:alpha val="20000"/>
                    </a:schemeClr>
                  </a:gs>
                </a:gsLst>
                <a:lin ang="5400000" scaled="1"/>
              </a:gra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0" name="Oval 109">
              <a:extLst>
                <a:ext uri="{FF2B5EF4-FFF2-40B4-BE49-F238E27FC236}">
                  <a16:creationId xmlns:a16="http://schemas.microsoft.com/office/drawing/2014/main" id="{01B6955C-1831-4001-80E6-698D6C0CFBE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1" y="2075420"/>
              <a:ext cx="3144364" cy="3144364"/>
            </a:xfrm>
            <a:prstGeom prst="ellipse">
              <a:avLst/>
            </a:prstGeom>
            <a:gradFill>
              <a:gsLst>
                <a:gs pos="0">
                  <a:schemeClr val="tx2">
                    <a:lumMod val="75000"/>
                    <a:alpha val="20000"/>
                  </a:schemeClr>
                </a:gs>
                <a:gs pos="100000">
                  <a:schemeClr val="tx2">
                    <a:lumMod val="50000"/>
                    <a:alpha val="1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Oval 110">
              <a:extLst>
                <a:ext uri="{FF2B5EF4-FFF2-40B4-BE49-F238E27FC236}">
                  <a16:creationId xmlns:a16="http://schemas.microsoft.com/office/drawing/2014/main" id="{230CB782-F64B-4A29-8545-32CA9BC77E3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2600000">
              <a:off x="10150845" y="4270841"/>
              <a:ext cx="1897885" cy="1897885"/>
            </a:xfrm>
            <a:prstGeom prst="ellipse">
              <a:avLst/>
            </a:prstGeom>
            <a:gradFill>
              <a:gsLst>
                <a:gs pos="0">
                  <a:schemeClr val="tx2">
                    <a:lumMod val="75000"/>
                    <a:alpha val="10000"/>
                  </a:schemeClr>
                </a:gs>
                <a:gs pos="100000">
                  <a:schemeClr val="tx2">
                    <a:lumMod val="75000"/>
                    <a:alpha val="2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2" name="Oval 111">
              <a:extLst>
                <a:ext uri="{FF2B5EF4-FFF2-40B4-BE49-F238E27FC236}">
                  <a16:creationId xmlns:a16="http://schemas.microsoft.com/office/drawing/2014/main" id="{DABBBCF5-DBE4-467D-AC3E-F9973FEE9CE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4500000">
              <a:off x="2046780" y="3040492"/>
              <a:ext cx="2579322" cy="2579322"/>
            </a:xfrm>
            <a:prstGeom prst="ellipse">
              <a:avLst/>
            </a:prstGeom>
            <a:noFill/>
            <a:ln w="31750">
              <a:gradFill>
                <a:gsLst>
                  <a:gs pos="0">
                    <a:schemeClr val="tx2">
                      <a:lumMod val="60000"/>
                      <a:lumOff val="40000"/>
                      <a:alpha val="20000"/>
                    </a:schemeClr>
                  </a:gs>
                  <a:gs pos="100000">
                    <a:schemeClr val="tx2">
                      <a:lumMod val="50000"/>
                      <a:alpha val="20000"/>
                    </a:schemeClr>
                  </a:gs>
                </a:gsLst>
                <a:lin ang="5400000" scaled="1"/>
              </a:gra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3" name="Oval 112">
              <a:extLst>
                <a:ext uri="{FF2B5EF4-FFF2-40B4-BE49-F238E27FC236}">
                  <a16:creationId xmlns:a16="http://schemas.microsoft.com/office/drawing/2014/main" id="{8055A3CA-368A-4B3D-8665-67815A878D4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4500000">
              <a:off x="2224640" y="3193975"/>
              <a:ext cx="2243193" cy="2243193"/>
            </a:xfrm>
            <a:prstGeom prst="ellipse">
              <a:avLst/>
            </a:prstGeom>
            <a:noFill/>
            <a:ln w="31750">
              <a:gradFill>
                <a:gsLst>
                  <a:gs pos="0">
                    <a:schemeClr val="tx2">
                      <a:lumMod val="60000"/>
                      <a:lumOff val="40000"/>
                      <a:alpha val="10000"/>
                    </a:schemeClr>
                  </a:gs>
                  <a:gs pos="100000">
                    <a:schemeClr val="tx2">
                      <a:lumMod val="50000"/>
                      <a:alpha val="10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5" name="Picture 4" descr="A book cover with text&#10;&#10;Description automatically generated">
            <a:extLst>
              <a:ext uri="{FF2B5EF4-FFF2-40B4-BE49-F238E27FC236}">
                <a16:creationId xmlns:a16="http://schemas.microsoft.com/office/drawing/2014/main" id="{11C2C001-3230-3978-A4EF-0B2AA494B170}"/>
              </a:ext>
            </a:extLst>
          </p:cNvPr>
          <p:cNvPicPr>
            <a:picLocks noChangeAspect="1"/>
          </p:cNvPicPr>
          <p:nvPr/>
        </p:nvPicPr>
        <p:blipFill rotWithShape="1">
          <a:blip r:embed="rId2">
            <a:extLst>
              <a:ext uri="{28A0092B-C50C-407E-A947-70E740481C1C}">
                <a14:useLocalDpi xmlns:a14="http://schemas.microsoft.com/office/drawing/2010/main" val="0"/>
              </a:ext>
            </a:extLst>
          </a:blip>
          <a:srcRect l="12398" r="3620"/>
          <a:stretch/>
        </p:blipFill>
        <p:spPr>
          <a:xfrm>
            <a:off x="6467036" y="-525"/>
            <a:ext cx="4762297" cy="3175526"/>
          </a:xfrm>
          <a:prstGeom prst="rect">
            <a:avLst/>
          </a:prstGeom>
        </p:spPr>
      </p:pic>
      <p:grpSp>
        <p:nvGrpSpPr>
          <p:cNvPr id="115" name="Group 114">
            <a:extLst>
              <a:ext uri="{FF2B5EF4-FFF2-40B4-BE49-F238E27FC236}">
                <a16:creationId xmlns:a16="http://schemas.microsoft.com/office/drawing/2014/main" id="{4DF96203-9911-4F97-A236-49DC3C81445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6200000">
            <a:off x="6301135" y="143979"/>
            <a:ext cx="304800" cy="429768"/>
            <a:chOff x="215328" y="-46937"/>
            <a:chExt cx="304800" cy="2773841"/>
          </a:xfrm>
        </p:grpSpPr>
        <p:cxnSp>
          <p:nvCxnSpPr>
            <p:cNvPr id="116" name="Straight Connector 115">
              <a:extLst>
                <a:ext uri="{FF2B5EF4-FFF2-40B4-BE49-F238E27FC236}">
                  <a16:creationId xmlns:a16="http://schemas.microsoft.com/office/drawing/2014/main" id="{E4245BC0-80D4-4306-A45F-E18C68221B83}"/>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215328" y="-46937"/>
              <a:ext cx="0" cy="2773841"/>
            </a:xfrm>
            <a:prstGeom prst="line">
              <a:avLst/>
            </a:prstGeom>
            <a:ln w="25400" cmpd="sng">
              <a:solidFill>
                <a:schemeClr val="bg2">
                  <a:lumMod val="60000"/>
                  <a:lumOff val="40000"/>
                  <a:alpha val="5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17" name="Straight Connector 116">
              <a:extLst>
                <a:ext uri="{FF2B5EF4-FFF2-40B4-BE49-F238E27FC236}">
                  <a16:creationId xmlns:a16="http://schemas.microsoft.com/office/drawing/2014/main" id="{64F4C0E9-AFF0-4843-8F52-23DA160DB06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316928" y="-46937"/>
              <a:ext cx="0" cy="2773841"/>
            </a:xfrm>
            <a:prstGeom prst="line">
              <a:avLst/>
            </a:prstGeom>
            <a:ln w="25400" cmpd="sng">
              <a:solidFill>
                <a:schemeClr val="bg2">
                  <a:lumMod val="60000"/>
                  <a:lumOff val="40000"/>
                  <a:alpha val="5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18" name="Straight Connector 117">
              <a:extLst>
                <a:ext uri="{FF2B5EF4-FFF2-40B4-BE49-F238E27FC236}">
                  <a16:creationId xmlns:a16="http://schemas.microsoft.com/office/drawing/2014/main" id="{38348773-FC4B-44F7-81AD-ABDB46EF0CE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418528" y="-46937"/>
              <a:ext cx="0" cy="2773841"/>
            </a:xfrm>
            <a:prstGeom prst="line">
              <a:avLst/>
            </a:prstGeom>
            <a:ln w="25400" cmpd="sng">
              <a:solidFill>
                <a:schemeClr val="bg2">
                  <a:lumMod val="60000"/>
                  <a:lumOff val="40000"/>
                  <a:alpha val="5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19" name="Straight Connector 118">
              <a:extLst>
                <a:ext uri="{FF2B5EF4-FFF2-40B4-BE49-F238E27FC236}">
                  <a16:creationId xmlns:a16="http://schemas.microsoft.com/office/drawing/2014/main" id="{5A2A4C5A-EDAA-4CFB-99B7-EF8DB0EB3DE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520128" y="-46937"/>
              <a:ext cx="0" cy="2773841"/>
            </a:xfrm>
            <a:prstGeom prst="line">
              <a:avLst/>
            </a:prstGeom>
            <a:ln w="25400" cmpd="sng">
              <a:solidFill>
                <a:schemeClr val="bg2">
                  <a:lumMod val="60000"/>
                  <a:lumOff val="40000"/>
                  <a:alpha val="50000"/>
                </a:schemeClr>
              </a:solidFill>
              <a:prstDash val="sysDot"/>
            </a:ln>
          </p:spPr>
          <p:style>
            <a:lnRef idx="1">
              <a:schemeClr val="accent1"/>
            </a:lnRef>
            <a:fillRef idx="0">
              <a:schemeClr val="accent1"/>
            </a:fillRef>
            <a:effectRef idx="0">
              <a:schemeClr val="accent1"/>
            </a:effectRef>
            <a:fontRef idx="minor">
              <a:schemeClr val="tx1"/>
            </a:fontRef>
          </p:style>
        </p:cxnSp>
      </p:grpSp>
      <p:sp>
        <p:nvSpPr>
          <p:cNvPr id="121" name="Rectangle 120">
            <a:extLst>
              <a:ext uri="{FF2B5EF4-FFF2-40B4-BE49-F238E27FC236}">
                <a16:creationId xmlns:a16="http://schemas.microsoft.com/office/drawing/2014/main" id="{C4B4B845-CAA1-4885-99D9-10EEED9CEC5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438146" y="1042605"/>
            <a:ext cx="2796461" cy="711252"/>
          </a:xfrm>
          <a:prstGeom prst="rect">
            <a:avLst/>
          </a:prstGeom>
          <a:gradFill flip="none" rotWithShape="1">
            <a:gsLst>
              <a:gs pos="0">
                <a:schemeClr val="tx2">
                  <a:lumMod val="40000"/>
                  <a:lumOff val="60000"/>
                  <a:alpha val="0"/>
                </a:schemeClr>
              </a:gs>
              <a:gs pos="100000">
                <a:schemeClr val="tx2">
                  <a:lumMod val="75000"/>
                  <a:alpha val="10000"/>
                </a:schemeClr>
              </a:gs>
            </a:gsLst>
            <a:lin ang="8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3" name="Group 122">
            <a:extLst>
              <a:ext uri="{FF2B5EF4-FFF2-40B4-BE49-F238E27FC236}">
                <a16:creationId xmlns:a16="http://schemas.microsoft.com/office/drawing/2014/main" id="{F13F4936-8C6F-4CE3-A4EA-FED76F76453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259539" y="317578"/>
            <a:ext cx="548640" cy="549007"/>
            <a:chOff x="7029447" y="3514725"/>
            <a:chExt cx="1285875" cy="549007"/>
          </a:xfrm>
        </p:grpSpPr>
        <p:cxnSp>
          <p:nvCxnSpPr>
            <p:cNvPr id="124" name="Straight Connector 123">
              <a:extLst>
                <a:ext uri="{FF2B5EF4-FFF2-40B4-BE49-F238E27FC236}">
                  <a16:creationId xmlns:a16="http://schemas.microsoft.com/office/drawing/2014/main" id="{50484433-3A0D-4EFE-A3D6-7805A0C34E2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514725"/>
              <a:ext cx="1285875" cy="0"/>
            </a:xfrm>
            <a:prstGeom prst="line">
              <a:avLst/>
            </a:prstGeom>
            <a:ln w="31750" cap="rnd" cmpd="sng">
              <a:gradFill>
                <a:gsLst>
                  <a:gs pos="0">
                    <a:schemeClr val="tx2">
                      <a:lumMod val="60000"/>
                      <a:lumOff val="40000"/>
                      <a:alpha val="40000"/>
                    </a:schemeClr>
                  </a:gs>
                  <a:gs pos="100000">
                    <a:schemeClr val="tx2">
                      <a:lumMod val="75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125" name="Straight Connector 124">
              <a:extLst>
                <a:ext uri="{FF2B5EF4-FFF2-40B4-BE49-F238E27FC236}">
                  <a16:creationId xmlns:a16="http://schemas.microsoft.com/office/drawing/2014/main" id="{A73F57FA-1343-44FF-A148-8DF227969C3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697727"/>
              <a:ext cx="1285875" cy="0"/>
            </a:xfrm>
            <a:prstGeom prst="line">
              <a:avLst/>
            </a:prstGeom>
            <a:ln w="31750" cap="rnd" cmpd="sng">
              <a:gradFill>
                <a:gsLst>
                  <a:gs pos="0">
                    <a:schemeClr val="tx2">
                      <a:lumMod val="60000"/>
                      <a:lumOff val="40000"/>
                      <a:alpha val="40000"/>
                    </a:schemeClr>
                  </a:gs>
                  <a:gs pos="100000">
                    <a:schemeClr val="tx2">
                      <a:lumMod val="75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126" name="Straight Connector 125">
              <a:extLst>
                <a:ext uri="{FF2B5EF4-FFF2-40B4-BE49-F238E27FC236}">
                  <a16:creationId xmlns:a16="http://schemas.microsoft.com/office/drawing/2014/main" id="{E1A4169D-3A86-4D9D-AF11-DC56E12108C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880729"/>
              <a:ext cx="1285875" cy="0"/>
            </a:xfrm>
            <a:prstGeom prst="line">
              <a:avLst/>
            </a:prstGeom>
            <a:ln w="31750" cap="rnd" cmpd="sng">
              <a:gradFill>
                <a:gsLst>
                  <a:gs pos="0">
                    <a:schemeClr val="tx2">
                      <a:lumMod val="60000"/>
                      <a:lumOff val="40000"/>
                      <a:alpha val="40000"/>
                    </a:schemeClr>
                  </a:gs>
                  <a:gs pos="100000">
                    <a:schemeClr val="tx2">
                      <a:lumMod val="75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127" name="Straight Connector 126">
              <a:extLst>
                <a:ext uri="{FF2B5EF4-FFF2-40B4-BE49-F238E27FC236}">
                  <a16:creationId xmlns:a16="http://schemas.microsoft.com/office/drawing/2014/main" id="{F5A4DE08-83A8-4402-9B15-4BE50687B04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4063732"/>
              <a:ext cx="1285875" cy="0"/>
            </a:xfrm>
            <a:prstGeom prst="line">
              <a:avLst/>
            </a:prstGeom>
            <a:ln w="31750" cap="rnd" cmpd="sng">
              <a:gradFill>
                <a:gsLst>
                  <a:gs pos="0">
                    <a:schemeClr val="tx2">
                      <a:lumMod val="60000"/>
                      <a:lumOff val="40000"/>
                      <a:alpha val="40000"/>
                    </a:schemeClr>
                  </a:gs>
                  <a:gs pos="100000">
                    <a:schemeClr val="tx2">
                      <a:lumMod val="75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grpSp>
      <p:grpSp>
        <p:nvGrpSpPr>
          <p:cNvPr id="129" name="Group 128">
            <a:extLst>
              <a:ext uri="{FF2B5EF4-FFF2-40B4-BE49-F238E27FC236}">
                <a16:creationId xmlns:a16="http://schemas.microsoft.com/office/drawing/2014/main" id="{8C5FED84-F820-488A-A974-94F5E9799C6B}"/>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259539" y="317578"/>
            <a:ext cx="548640" cy="549007"/>
            <a:chOff x="7029447" y="3514725"/>
            <a:chExt cx="1285875" cy="549007"/>
          </a:xfrm>
        </p:grpSpPr>
        <p:cxnSp>
          <p:nvCxnSpPr>
            <p:cNvPr id="130" name="Straight Connector 129">
              <a:extLst>
                <a:ext uri="{FF2B5EF4-FFF2-40B4-BE49-F238E27FC236}">
                  <a16:creationId xmlns:a16="http://schemas.microsoft.com/office/drawing/2014/main" id="{FF3E2FC4-8DA6-4E60-93F8-1EE49C0CCB8B}"/>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514725"/>
              <a:ext cx="1285875" cy="0"/>
            </a:xfrm>
            <a:prstGeom prst="line">
              <a:avLst/>
            </a:prstGeom>
            <a:ln w="31750" cap="rnd" cmpd="sng">
              <a:gradFill>
                <a:gsLst>
                  <a:gs pos="0">
                    <a:schemeClr val="tx2">
                      <a:lumMod val="60000"/>
                      <a:lumOff val="40000"/>
                      <a:alpha val="20000"/>
                    </a:schemeClr>
                  </a:gs>
                  <a:gs pos="100000">
                    <a:schemeClr val="tx2">
                      <a:lumMod val="50000"/>
                      <a:alpha val="2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131" name="Straight Connector 130">
              <a:extLst>
                <a:ext uri="{FF2B5EF4-FFF2-40B4-BE49-F238E27FC236}">
                  <a16:creationId xmlns:a16="http://schemas.microsoft.com/office/drawing/2014/main" id="{3737BE0C-1FB1-4D5F-AB83-A2F91C14566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697727"/>
              <a:ext cx="1285875" cy="0"/>
            </a:xfrm>
            <a:prstGeom prst="line">
              <a:avLst/>
            </a:prstGeom>
            <a:ln w="31750" cap="rnd" cmpd="sng">
              <a:gradFill>
                <a:gsLst>
                  <a:gs pos="0">
                    <a:schemeClr val="tx2">
                      <a:lumMod val="60000"/>
                      <a:lumOff val="40000"/>
                      <a:alpha val="20000"/>
                    </a:schemeClr>
                  </a:gs>
                  <a:gs pos="100000">
                    <a:schemeClr val="tx2">
                      <a:lumMod val="50000"/>
                      <a:alpha val="2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132" name="Straight Connector 131">
              <a:extLst>
                <a:ext uri="{FF2B5EF4-FFF2-40B4-BE49-F238E27FC236}">
                  <a16:creationId xmlns:a16="http://schemas.microsoft.com/office/drawing/2014/main" id="{8D845A01-081B-4119-8571-6A42E8D02863}"/>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880729"/>
              <a:ext cx="1285875" cy="0"/>
            </a:xfrm>
            <a:prstGeom prst="line">
              <a:avLst/>
            </a:prstGeom>
            <a:ln w="31750" cap="rnd" cmpd="sng">
              <a:gradFill>
                <a:gsLst>
                  <a:gs pos="0">
                    <a:schemeClr val="tx2">
                      <a:lumMod val="60000"/>
                      <a:lumOff val="40000"/>
                      <a:alpha val="20000"/>
                    </a:schemeClr>
                  </a:gs>
                  <a:gs pos="100000">
                    <a:schemeClr val="tx2">
                      <a:lumMod val="50000"/>
                      <a:alpha val="2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133" name="Straight Connector 132">
              <a:extLst>
                <a:ext uri="{FF2B5EF4-FFF2-40B4-BE49-F238E27FC236}">
                  <a16:creationId xmlns:a16="http://schemas.microsoft.com/office/drawing/2014/main" id="{31139926-E05D-459C-A2F3-798D98C9BE50}"/>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4063732"/>
              <a:ext cx="1285875" cy="0"/>
            </a:xfrm>
            <a:prstGeom prst="line">
              <a:avLst/>
            </a:prstGeom>
            <a:ln w="31750" cap="rnd" cmpd="sng">
              <a:gradFill>
                <a:gsLst>
                  <a:gs pos="0">
                    <a:schemeClr val="tx2">
                      <a:lumMod val="60000"/>
                      <a:lumOff val="40000"/>
                      <a:alpha val="20000"/>
                    </a:schemeClr>
                  </a:gs>
                  <a:gs pos="100000">
                    <a:schemeClr val="tx2">
                      <a:lumMod val="50000"/>
                      <a:alpha val="2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grpSp>
      <p:sp>
        <p:nvSpPr>
          <p:cNvPr id="135" name="Rectangle 134">
            <a:extLst>
              <a:ext uri="{FF2B5EF4-FFF2-40B4-BE49-F238E27FC236}">
                <a16:creationId xmlns:a16="http://schemas.microsoft.com/office/drawing/2014/main" id="{4AF71FEF-CE35-499D-AE77-5FF4C0911B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1" y="6140785"/>
            <a:ext cx="6095997" cy="711252"/>
          </a:xfrm>
          <a:prstGeom prst="rect">
            <a:avLst/>
          </a:prstGeom>
          <a:gradFill flip="none" rotWithShape="1">
            <a:gsLst>
              <a:gs pos="10000">
                <a:schemeClr val="tx2">
                  <a:lumMod val="50000"/>
                  <a:alpha val="10000"/>
                </a:schemeClr>
              </a:gs>
              <a:gs pos="100000">
                <a:schemeClr val="tx2">
                  <a:lumMod val="60000"/>
                  <a:lumOff val="40000"/>
                  <a:alpha val="0"/>
                </a:schemeClr>
              </a:gs>
            </a:gsLst>
            <a:lin ang="8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37" name="Group 136">
            <a:extLst>
              <a:ext uri="{FF2B5EF4-FFF2-40B4-BE49-F238E27FC236}">
                <a16:creationId xmlns:a16="http://schemas.microsoft.com/office/drawing/2014/main" id="{F300632E-38C0-4AB6-86B8-B8E08690F55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5400000">
            <a:off x="616345" y="5940560"/>
            <a:ext cx="1285875" cy="549007"/>
            <a:chOff x="7029447" y="3514725"/>
            <a:chExt cx="1285875" cy="549007"/>
          </a:xfrm>
        </p:grpSpPr>
        <p:cxnSp>
          <p:nvCxnSpPr>
            <p:cNvPr id="138" name="Straight Connector 137">
              <a:extLst>
                <a:ext uri="{FF2B5EF4-FFF2-40B4-BE49-F238E27FC236}">
                  <a16:creationId xmlns:a16="http://schemas.microsoft.com/office/drawing/2014/main" id="{D0134E9E-9A3E-4116-BC20-40685DC3907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514725"/>
              <a:ext cx="1285875" cy="0"/>
            </a:xfrm>
            <a:prstGeom prst="line">
              <a:avLst/>
            </a:prstGeom>
            <a:ln w="31750" cap="rnd" cmpd="sng">
              <a:gradFill>
                <a:gsLst>
                  <a:gs pos="0">
                    <a:schemeClr val="tx2">
                      <a:lumMod val="60000"/>
                      <a:lumOff val="40000"/>
                      <a:alpha val="40000"/>
                    </a:schemeClr>
                  </a:gs>
                  <a:gs pos="100000">
                    <a:schemeClr val="tx2">
                      <a:lumMod val="50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139" name="Straight Connector 138">
              <a:extLst>
                <a:ext uri="{FF2B5EF4-FFF2-40B4-BE49-F238E27FC236}">
                  <a16:creationId xmlns:a16="http://schemas.microsoft.com/office/drawing/2014/main" id="{8D1CC05E-67C0-44BA-9D5F-3DD58253607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697727"/>
              <a:ext cx="1285875" cy="0"/>
            </a:xfrm>
            <a:prstGeom prst="line">
              <a:avLst/>
            </a:prstGeom>
            <a:ln w="31750" cap="rnd" cmpd="sng">
              <a:gradFill>
                <a:gsLst>
                  <a:gs pos="0">
                    <a:schemeClr val="tx2">
                      <a:lumMod val="60000"/>
                      <a:lumOff val="40000"/>
                      <a:alpha val="40000"/>
                    </a:schemeClr>
                  </a:gs>
                  <a:gs pos="100000">
                    <a:schemeClr val="tx2">
                      <a:lumMod val="50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140" name="Straight Connector 139">
              <a:extLst>
                <a:ext uri="{FF2B5EF4-FFF2-40B4-BE49-F238E27FC236}">
                  <a16:creationId xmlns:a16="http://schemas.microsoft.com/office/drawing/2014/main" id="{0A913263-9283-4B2C-85EE-893F7D817D7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880729"/>
              <a:ext cx="1285875" cy="0"/>
            </a:xfrm>
            <a:prstGeom prst="line">
              <a:avLst/>
            </a:prstGeom>
            <a:ln w="31750" cap="rnd" cmpd="sng">
              <a:gradFill>
                <a:gsLst>
                  <a:gs pos="0">
                    <a:schemeClr val="tx2">
                      <a:lumMod val="60000"/>
                      <a:lumOff val="40000"/>
                      <a:alpha val="40000"/>
                    </a:schemeClr>
                  </a:gs>
                  <a:gs pos="100000">
                    <a:schemeClr val="tx2">
                      <a:lumMod val="50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141" name="Straight Connector 140">
              <a:extLst>
                <a:ext uri="{FF2B5EF4-FFF2-40B4-BE49-F238E27FC236}">
                  <a16:creationId xmlns:a16="http://schemas.microsoft.com/office/drawing/2014/main" id="{6CE5EDC8-2563-4DFB-A804-798D9918088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4063732"/>
              <a:ext cx="1285875" cy="0"/>
            </a:xfrm>
            <a:prstGeom prst="line">
              <a:avLst/>
            </a:prstGeom>
            <a:ln w="31750" cap="rnd" cmpd="sng">
              <a:gradFill>
                <a:gsLst>
                  <a:gs pos="0">
                    <a:schemeClr val="tx2">
                      <a:lumMod val="60000"/>
                      <a:lumOff val="40000"/>
                      <a:alpha val="40000"/>
                    </a:schemeClr>
                  </a:gs>
                  <a:gs pos="100000">
                    <a:schemeClr val="tx2">
                      <a:lumMod val="50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grpSp>
      <p:sp>
        <p:nvSpPr>
          <p:cNvPr id="4" name="Rectangle 3">
            <a:extLst>
              <a:ext uri="{FF2B5EF4-FFF2-40B4-BE49-F238E27FC236}">
                <a16:creationId xmlns:a16="http://schemas.microsoft.com/office/drawing/2014/main" id="{757FF024-99DE-E8E5-E16A-82316BD34E1F}"/>
              </a:ext>
            </a:extLst>
          </p:cNvPr>
          <p:cNvSpPr/>
          <p:nvPr/>
        </p:nvSpPr>
        <p:spPr>
          <a:xfrm>
            <a:off x="6238651" y="263923"/>
            <a:ext cx="5651269" cy="2933149"/>
          </a:xfrm>
          <a:prstGeom prst="rect">
            <a:avLst/>
          </a:prstGeom>
          <a:solidFill>
            <a:srgbClr val="202834">
              <a:alpha val="60000"/>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8D51BAB-C0E4-D71E-FF3C-2344A314B87D}"/>
              </a:ext>
            </a:extLst>
          </p:cNvPr>
          <p:cNvSpPr>
            <a:spLocks noGrp="1"/>
          </p:cNvSpPr>
          <p:nvPr>
            <p:ph type="ctrTitle"/>
          </p:nvPr>
        </p:nvSpPr>
        <p:spPr>
          <a:xfrm>
            <a:off x="593240" y="394873"/>
            <a:ext cx="6305399" cy="1220047"/>
          </a:xfrm>
          <a:noFill/>
        </p:spPr>
        <p:txBody>
          <a:bodyPr anchor="ctr">
            <a:normAutofit fontScale="90000"/>
          </a:bodyPr>
          <a:lstStyle/>
          <a:p>
            <a:pPr algn="l"/>
            <a:r>
              <a:rPr lang="en-US" sz="4200" dirty="0">
                <a:solidFill>
                  <a:schemeClr val="bg1"/>
                </a:solidFill>
                <a:latin typeface="Britannic Bold" panose="020B0903060703020204" pitchFamily="34" charset="0"/>
              </a:rPr>
              <a:t>New Testament and Genesis</a:t>
            </a:r>
          </a:p>
        </p:txBody>
      </p:sp>
      <p:sp>
        <p:nvSpPr>
          <p:cNvPr id="3" name="Subtitle 2">
            <a:extLst>
              <a:ext uri="{FF2B5EF4-FFF2-40B4-BE49-F238E27FC236}">
                <a16:creationId xmlns:a16="http://schemas.microsoft.com/office/drawing/2014/main" id="{D93B3D77-62F5-4E4C-8FBB-B3E01E1586FC}"/>
              </a:ext>
            </a:extLst>
          </p:cNvPr>
          <p:cNvSpPr>
            <a:spLocks noGrp="1"/>
          </p:cNvSpPr>
          <p:nvPr>
            <p:ph type="subTitle" idx="1"/>
          </p:nvPr>
        </p:nvSpPr>
        <p:spPr>
          <a:xfrm>
            <a:off x="567045" y="1705839"/>
            <a:ext cx="9610648" cy="4680587"/>
          </a:xfrm>
          <a:noFill/>
        </p:spPr>
        <p:txBody>
          <a:bodyPr anchor="t">
            <a:normAutofit/>
          </a:bodyPr>
          <a:lstStyle/>
          <a:p>
            <a:pPr algn="l"/>
            <a:r>
              <a:rPr lang="en-US" sz="3800" dirty="0">
                <a:solidFill>
                  <a:schemeClr val="bg1"/>
                </a:solidFill>
                <a:latin typeface="Georgia" panose="02040502050405020303" pitchFamily="18" charset="0"/>
              </a:rPr>
              <a:t>Jesus and the flood of Noah..</a:t>
            </a:r>
          </a:p>
          <a:p>
            <a:pPr marL="571500" indent="-571500" algn="l">
              <a:buClr>
                <a:srgbClr val="FFC000"/>
              </a:buClr>
              <a:buFont typeface="Georgia" panose="02040502050405020303" pitchFamily="18" charset="0"/>
              <a:buChar char="—"/>
            </a:pPr>
            <a:r>
              <a:rPr lang="en-US" sz="3400" dirty="0">
                <a:solidFill>
                  <a:schemeClr val="bg1"/>
                </a:solidFill>
                <a:latin typeface="Georgia" panose="02040502050405020303" pitchFamily="18" charset="0"/>
              </a:rPr>
              <a:t>Matthew 24:37-39 </a:t>
            </a:r>
            <a:r>
              <a:rPr lang="en-US" sz="3000" dirty="0">
                <a:solidFill>
                  <a:schemeClr val="bg1"/>
                </a:solidFill>
              </a:rPr>
              <a:t>But as the days of Noah </a:t>
            </a:r>
            <a:r>
              <a:rPr lang="en-US" sz="3000" i="1" dirty="0">
                <a:solidFill>
                  <a:schemeClr val="bg1"/>
                </a:solidFill>
              </a:rPr>
              <a:t>were,</a:t>
            </a:r>
            <a:r>
              <a:rPr lang="en-US" sz="3000" dirty="0">
                <a:solidFill>
                  <a:schemeClr val="bg1"/>
                </a:solidFill>
              </a:rPr>
              <a:t> so also will the coming of the Son of Man be. </a:t>
            </a:r>
            <a:r>
              <a:rPr lang="en-US" sz="3000" baseline="30000" dirty="0">
                <a:solidFill>
                  <a:schemeClr val="bg1"/>
                </a:solidFill>
              </a:rPr>
              <a:t>38 </a:t>
            </a:r>
            <a:r>
              <a:rPr lang="en-US" sz="3000" dirty="0">
                <a:solidFill>
                  <a:schemeClr val="bg1"/>
                </a:solidFill>
              </a:rPr>
              <a:t>For as in the days before the flood, they were eating and drinking, marrying and giving in marriage, until the day that Noah entered the ark, </a:t>
            </a:r>
            <a:r>
              <a:rPr lang="en-US" sz="3000" baseline="30000" dirty="0">
                <a:solidFill>
                  <a:schemeClr val="bg1"/>
                </a:solidFill>
              </a:rPr>
              <a:t>39 </a:t>
            </a:r>
            <a:r>
              <a:rPr lang="en-US" sz="3000" dirty="0">
                <a:solidFill>
                  <a:schemeClr val="bg1"/>
                </a:solidFill>
              </a:rPr>
              <a:t>and did not know until the flood came and took them all away, so also will the coming of the Son of Man be. </a:t>
            </a:r>
          </a:p>
          <a:p>
            <a:pPr lvl="1" algn="l">
              <a:buClr>
                <a:srgbClr val="FFC000"/>
              </a:buClr>
            </a:pPr>
            <a:endParaRPr lang="en-US" sz="2600" dirty="0">
              <a:solidFill>
                <a:schemeClr val="bg1"/>
              </a:solidFill>
            </a:endParaRPr>
          </a:p>
        </p:txBody>
      </p:sp>
    </p:spTree>
    <p:extLst>
      <p:ext uri="{BB962C8B-B14F-4D97-AF65-F5344CB8AC3E}">
        <p14:creationId xmlns:p14="http://schemas.microsoft.com/office/powerpoint/2010/main" val="41324077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 name="Rectangle 102">
            <a:extLst>
              <a:ext uri="{FF2B5EF4-FFF2-40B4-BE49-F238E27FC236}">
                <a16:creationId xmlns:a16="http://schemas.microsoft.com/office/drawing/2014/main" id="{89105CEF-3024-4DCC-B6B3-5AEC0A84CD5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a:extLst>
              <a:ext uri="{FF2B5EF4-FFF2-40B4-BE49-F238E27FC236}">
                <a16:creationId xmlns:a16="http://schemas.microsoft.com/office/drawing/2014/main" id="{A1615BE6-BB5D-47E2-AF16-A7B7ABB7573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tx1">
              <a:alpha val="5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7" name="Group 106">
            <a:extLst>
              <a:ext uri="{FF2B5EF4-FFF2-40B4-BE49-F238E27FC236}">
                <a16:creationId xmlns:a16="http://schemas.microsoft.com/office/drawing/2014/main" id="{F5C48320-B8CB-4B2D-BE09-A7BF638E9FF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 y="2075420"/>
            <a:ext cx="12048729" cy="4093306"/>
            <a:chOff x="1" y="2075420"/>
            <a:chExt cx="12048729" cy="4093306"/>
          </a:xfrm>
        </p:grpSpPr>
        <p:sp>
          <p:nvSpPr>
            <p:cNvPr id="108" name="Oval 107">
              <a:extLst>
                <a:ext uri="{FF2B5EF4-FFF2-40B4-BE49-F238E27FC236}">
                  <a16:creationId xmlns:a16="http://schemas.microsoft.com/office/drawing/2014/main" id="{78C754C0-C8E4-41C6-89F0-B003D6E2C28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4500000">
              <a:off x="7942191" y="2507571"/>
              <a:ext cx="3563871" cy="3563871"/>
            </a:xfrm>
            <a:prstGeom prst="ellipse">
              <a:avLst/>
            </a:prstGeom>
            <a:noFill/>
            <a:ln w="31750">
              <a:gradFill>
                <a:gsLst>
                  <a:gs pos="0">
                    <a:schemeClr val="tx2">
                      <a:lumMod val="60000"/>
                      <a:lumOff val="40000"/>
                      <a:alpha val="10000"/>
                    </a:schemeClr>
                  </a:gs>
                  <a:gs pos="100000">
                    <a:schemeClr val="tx2">
                      <a:lumMod val="50000"/>
                      <a:alpha val="20000"/>
                    </a:schemeClr>
                  </a:gs>
                </a:gsLst>
                <a:lin ang="5400000" scaled="1"/>
              </a:gra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Oval 108">
              <a:extLst>
                <a:ext uri="{FF2B5EF4-FFF2-40B4-BE49-F238E27FC236}">
                  <a16:creationId xmlns:a16="http://schemas.microsoft.com/office/drawing/2014/main" id="{2F55A00A-CB08-4E07-A25B-E54F0BD1556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10435065" y="4048931"/>
              <a:ext cx="1381607" cy="1381607"/>
            </a:xfrm>
            <a:prstGeom prst="ellipse">
              <a:avLst/>
            </a:prstGeom>
            <a:noFill/>
            <a:ln w="31750">
              <a:gradFill>
                <a:gsLst>
                  <a:gs pos="0">
                    <a:schemeClr val="tx2">
                      <a:lumMod val="60000"/>
                      <a:lumOff val="40000"/>
                      <a:alpha val="20000"/>
                    </a:schemeClr>
                  </a:gs>
                  <a:gs pos="100000">
                    <a:schemeClr val="tx2">
                      <a:lumMod val="50000"/>
                      <a:alpha val="20000"/>
                    </a:schemeClr>
                  </a:gs>
                </a:gsLst>
                <a:lin ang="5400000" scaled="1"/>
              </a:gra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0" name="Oval 109">
              <a:extLst>
                <a:ext uri="{FF2B5EF4-FFF2-40B4-BE49-F238E27FC236}">
                  <a16:creationId xmlns:a16="http://schemas.microsoft.com/office/drawing/2014/main" id="{01B6955C-1831-4001-80E6-698D6C0CFBE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1" y="2075420"/>
              <a:ext cx="3144364" cy="3144364"/>
            </a:xfrm>
            <a:prstGeom prst="ellipse">
              <a:avLst/>
            </a:prstGeom>
            <a:gradFill>
              <a:gsLst>
                <a:gs pos="0">
                  <a:schemeClr val="tx2">
                    <a:lumMod val="75000"/>
                    <a:alpha val="20000"/>
                  </a:schemeClr>
                </a:gs>
                <a:gs pos="100000">
                  <a:schemeClr val="tx2">
                    <a:lumMod val="50000"/>
                    <a:alpha val="1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Oval 110">
              <a:extLst>
                <a:ext uri="{FF2B5EF4-FFF2-40B4-BE49-F238E27FC236}">
                  <a16:creationId xmlns:a16="http://schemas.microsoft.com/office/drawing/2014/main" id="{230CB782-F64B-4A29-8545-32CA9BC77E3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2600000">
              <a:off x="10150845" y="4270841"/>
              <a:ext cx="1897885" cy="1897885"/>
            </a:xfrm>
            <a:prstGeom prst="ellipse">
              <a:avLst/>
            </a:prstGeom>
            <a:gradFill>
              <a:gsLst>
                <a:gs pos="0">
                  <a:schemeClr val="tx2">
                    <a:lumMod val="75000"/>
                    <a:alpha val="10000"/>
                  </a:schemeClr>
                </a:gs>
                <a:gs pos="100000">
                  <a:schemeClr val="tx2">
                    <a:lumMod val="75000"/>
                    <a:alpha val="2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2" name="Oval 111">
              <a:extLst>
                <a:ext uri="{FF2B5EF4-FFF2-40B4-BE49-F238E27FC236}">
                  <a16:creationId xmlns:a16="http://schemas.microsoft.com/office/drawing/2014/main" id="{DABBBCF5-DBE4-467D-AC3E-F9973FEE9CE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4500000">
              <a:off x="2046780" y="3040492"/>
              <a:ext cx="2579322" cy="2579322"/>
            </a:xfrm>
            <a:prstGeom prst="ellipse">
              <a:avLst/>
            </a:prstGeom>
            <a:noFill/>
            <a:ln w="31750">
              <a:gradFill>
                <a:gsLst>
                  <a:gs pos="0">
                    <a:schemeClr val="tx2">
                      <a:lumMod val="60000"/>
                      <a:lumOff val="40000"/>
                      <a:alpha val="20000"/>
                    </a:schemeClr>
                  </a:gs>
                  <a:gs pos="100000">
                    <a:schemeClr val="tx2">
                      <a:lumMod val="50000"/>
                      <a:alpha val="20000"/>
                    </a:schemeClr>
                  </a:gs>
                </a:gsLst>
                <a:lin ang="5400000" scaled="1"/>
              </a:gra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3" name="Oval 112">
              <a:extLst>
                <a:ext uri="{FF2B5EF4-FFF2-40B4-BE49-F238E27FC236}">
                  <a16:creationId xmlns:a16="http://schemas.microsoft.com/office/drawing/2014/main" id="{8055A3CA-368A-4B3D-8665-67815A878D4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4500000">
              <a:off x="2224640" y="3193975"/>
              <a:ext cx="2243193" cy="2243193"/>
            </a:xfrm>
            <a:prstGeom prst="ellipse">
              <a:avLst/>
            </a:prstGeom>
            <a:noFill/>
            <a:ln w="31750">
              <a:gradFill>
                <a:gsLst>
                  <a:gs pos="0">
                    <a:schemeClr val="tx2">
                      <a:lumMod val="60000"/>
                      <a:lumOff val="40000"/>
                      <a:alpha val="10000"/>
                    </a:schemeClr>
                  </a:gs>
                  <a:gs pos="100000">
                    <a:schemeClr val="tx2">
                      <a:lumMod val="50000"/>
                      <a:alpha val="10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5" name="Picture 4" descr="A book cover with text&#10;&#10;Description automatically generated">
            <a:extLst>
              <a:ext uri="{FF2B5EF4-FFF2-40B4-BE49-F238E27FC236}">
                <a16:creationId xmlns:a16="http://schemas.microsoft.com/office/drawing/2014/main" id="{11C2C001-3230-3978-A4EF-0B2AA494B170}"/>
              </a:ext>
            </a:extLst>
          </p:cNvPr>
          <p:cNvPicPr>
            <a:picLocks noChangeAspect="1"/>
          </p:cNvPicPr>
          <p:nvPr/>
        </p:nvPicPr>
        <p:blipFill rotWithShape="1">
          <a:blip r:embed="rId2">
            <a:extLst>
              <a:ext uri="{28A0092B-C50C-407E-A947-70E740481C1C}">
                <a14:useLocalDpi xmlns:a14="http://schemas.microsoft.com/office/drawing/2010/main" val="0"/>
              </a:ext>
            </a:extLst>
          </a:blip>
          <a:srcRect l="12398" r="3620"/>
          <a:stretch/>
        </p:blipFill>
        <p:spPr>
          <a:xfrm>
            <a:off x="6467036" y="-525"/>
            <a:ext cx="4762297" cy="3175526"/>
          </a:xfrm>
          <a:prstGeom prst="rect">
            <a:avLst/>
          </a:prstGeom>
        </p:spPr>
      </p:pic>
      <p:grpSp>
        <p:nvGrpSpPr>
          <p:cNvPr id="115" name="Group 114">
            <a:extLst>
              <a:ext uri="{FF2B5EF4-FFF2-40B4-BE49-F238E27FC236}">
                <a16:creationId xmlns:a16="http://schemas.microsoft.com/office/drawing/2014/main" id="{4DF96203-9911-4F97-A236-49DC3C81445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6200000">
            <a:off x="6301135" y="143979"/>
            <a:ext cx="304800" cy="429768"/>
            <a:chOff x="215328" y="-46937"/>
            <a:chExt cx="304800" cy="2773841"/>
          </a:xfrm>
        </p:grpSpPr>
        <p:cxnSp>
          <p:nvCxnSpPr>
            <p:cNvPr id="116" name="Straight Connector 115">
              <a:extLst>
                <a:ext uri="{FF2B5EF4-FFF2-40B4-BE49-F238E27FC236}">
                  <a16:creationId xmlns:a16="http://schemas.microsoft.com/office/drawing/2014/main" id="{E4245BC0-80D4-4306-A45F-E18C68221B83}"/>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215328" y="-46937"/>
              <a:ext cx="0" cy="2773841"/>
            </a:xfrm>
            <a:prstGeom prst="line">
              <a:avLst/>
            </a:prstGeom>
            <a:ln w="25400" cmpd="sng">
              <a:solidFill>
                <a:schemeClr val="bg2">
                  <a:lumMod val="60000"/>
                  <a:lumOff val="40000"/>
                  <a:alpha val="5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17" name="Straight Connector 116">
              <a:extLst>
                <a:ext uri="{FF2B5EF4-FFF2-40B4-BE49-F238E27FC236}">
                  <a16:creationId xmlns:a16="http://schemas.microsoft.com/office/drawing/2014/main" id="{64F4C0E9-AFF0-4843-8F52-23DA160DB06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316928" y="-46937"/>
              <a:ext cx="0" cy="2773841"/>
            </a:xfrm>
            <a:prstGeom prst="line">
              <a:avLst/>
            </a:prstGeom>
            <a:ln w="25400" cmpd="sng">
              <a:solidFill>
                <a:schemeClr val="bg2">
                  <a:lumMod val="60000"/>
                  <a:lumOff val="40000"/>
                  <a:alpha val="5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18" name="Straight Connector 117">
              <a:extLst>
                <a:ext uri="{FF2B5EF4-FFF2-40B4-BE49-F238E27FC236}">
                  <a16:creationId xmlns:a16="http://schemas.microsoft.com/office/drawing/2014/main" id="{38348773-FC4B-44F7-81AD-ABDB46EF0CE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418528" y="-46937"/>
              <a:ext cx="0" cy="2773841"/>
            </a:xfrm>
            <a:prstGeom prst="line">
              <a:avLst/>
            </a:prstGeom>
            <a:ln w="25400" cmpd="sng">
              <a:solidFill>
                <a:schemeClr val="bg2">
                  <a:lumMod val="60000"/>
                  <a:lumOff val="40000"/>
                  <a:alpha val="5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19" name="Straight Connector 118">
              <a:extLst>
                <a:ext uri="{FF2B5EF4-FFF2-40B4-BE49-F238E27FC236}">
                  <a16:creationId xmlns:a16="http://schemas.microsoft.com/office/drawing/2014/main" id="{5A2A4C5A-EDAA-4CFB-99B7-EF8DB0EB3DE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520128" y="-46937"/>
              <a:ext cx="0" cy="2773841"/>
            </a:xfrm>
            <a:prstGeom prst="line">
              <a:avLst/>
            </a:prstGeom>
            <a:ln w="25400" cmpd="sng">
              <a:solidFill>
                <a:schemeClr val="bg2">
                  <a:lumMod val="60000"/>
                  <a:lumOff val="40000"/>
                  <a:alpha val="50000"/>
                </a:schemeClr>
              </a:solidFill>
              <a:prstDash val="sysDot"/>
            </a:ln>
          </p:spPr>
          <p:style>
            <a:lnRef idx="1">
              <a:schemeClr val="accent1"/>
            </a:lnRef>
            <a:fillRef idx="0">
              <a:schemeClr val="accent1"/>
            </a:fillRef>
            <a:effectRef idx="0">
              <a:schemeClr val="accent1"/>
            </a:effectRef>
            <a:fontRef idx="minor">
              <a:schemeClr val="tx1"/>
            </a:fontRef>
          </p:style>
        </p:cxnSp>
      </p:grpSp>
      <p:sp>
        <p:nvSpPr>
          <p:cNvPr id="121" name="Rectangle 120">
            <a:extLst>
              <a:ext uri="{FF2B5EF4-FFF2-40B4-BE49-F238E27FC236}">
                <a16:creationId xmlns:a16="http://schemas.microsoft.com/office/drawing/2014/main" id="{C4B4B845-CAA1-4885-99D9-10EEED9CEC5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438146" y="1042605"/>
            <a:ext cx="2796461" cy="711252"/>
          </a:xfrm>
          <a:prstGeom prst="rect">
            <a:avLst/>
          </a:prstGeom>
          <a:gradFill flip="none" rotWithShape="1">
            <a:gsLst>
              <a:gs pos="0">
                <a:schemeClr val="tx2">
                  <a:lumMod val="40000"/>
                  <a:lumOff val="60000"/>
                  <a:alpha val="0"/>
                </a:schemeClr>
              </a:gs>
              <a:gs pos="100000">
                <a:schemeClr val="tx2">
                  <a:lumMod val="75000"/>
                  <a:alpha val="10000"/>
                </a:schemeClr>
              </a:gs>
            </a:gsLst>
            <a:lin ang="8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3" name="Group 122">
            <a:extLst>
              <a:ext uri="{FF2B5EF4-FFF2-40B4-BE49-F238E27FC236}">
                <a16:creationId xmlns:a16="http://schemas.microsoft.com/office/drawing/2014/main" id="{F13F4936-8C6F-4CE3-A4EA-FED76F76453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259539" y="317578"/>
            <a:ext cx="548640" cy="549007"/>
            <a:chOff x="7029447" y="3514725"/>
            <a:chExt cx="1285875" cy="549007"/>
          </a:xfrm>
        </p:grpSpPr>
        <p:cxnSp>
          <p:nvCxnSpPr>
            <p:cNvPr id="124" name="Straight Connector 123">
              <a:extLst>
                <a:ext uri="{FF2B5EF4-FFF2-40B4-BE49-F238E27FC236}">
                  <a16:creationId xmlns:a16="http://schemas.microsoft.com/office/drawing/2014/main" id="{50484433-3A0D-4EFE-A3D6-7805A0C34E2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514725"/>
              <a:ext cx="1285875" cy="0"/>
            </a:xfrm>
            <a:prstGeom prst="line">
              <a:avLst/>
            </a:prstGeom>
            <a:ln w="31750" cap="rnd" cmpd="sng">
              <a:gradFill>
                <a:gsLst>
                  <a:gs pos="0">
                    <a:schemeClr val="tx2">
                      <a:lumMod val="60000"/>
                      <a:lumOff val="40000"/>
                      <a:alpha val="40000"/>
                    </a:schemeClr>
                  </a:gs>
                  <a:gs pos="100000">
                    <a:schemeClr val="tx2">
                      <a:lumMod val="75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125" name="Straight Connector 124">
              <a:extLst>
                <a:ext uri="{FF2B5EF4-FFF2-40B4-BE49-F238E27FC236}">
                  <a16:creationId xmlns:a16="http://schemas.microsoft.com/office/drawing/2014/main" id="{A73F57FA-1343-44FF-A148-8DF227969C3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697727"/>
              <a:ext cx="1285875" cy="0"/>
            </a:xfrm>
            <a:prstGeom prst="line">
              <a:avLst/>
            </a:prstGeom>
            <a:ln w="31750" cap="rnd" cmpd="sng">
              <a:gradFill>
                <a:gsLst>
                  <a:gs pos="0">
                    <a:schemeClr val="tx2">
                      <a:lumMod val="60000"/>
                      <a:lumOff val="40000"/>
                      <a:alpha val="40000"/>
                    </a:schemeClr>
                  </a:gs>
                  <a:gs pos="100000">
                    <a:schemeClr val="tx2">
                      <a:lumMod val="75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126" name="Straight Connector 125">
              <a:extLst>
                <a:ext uri="{FF2B5EF4-FFF2-40B4-BE49-F238E27FC236}">
                  <a16:creationId xmlns:a16="http://schemas.microsoft.com/office/drawing/2014/main" id="{E1A4169D-3A86-4D9D-AF11-DC56E12108C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880729"/>
              <a:ext cx="1285875" cy="0"/>
            </a:xfrm>
            <a:prstGeom prst="line">
              <a:avLst/>
            </a:prstGeom>
            <a:ln w="31750" cap="rnd" cmpd="sng">
              <a:gradFill>
                <a:gsLst>
                  <a:gs pos="0">
                    <a:schemeClr val="tx2">
                      <a:lumMod val="60000"/>
                      <a:lumOff val="40000"/>
                      <a:alpha val="40000"/>
                    </a:schemeClr>
                  </a:gs>
                  <a:gs pos="100000">
                    <a:schemeClr val="tx2">
                      <a:lumMod val="75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127" name="Straight Connector 126">
              <a:extLst>
                <a:ext uri="{FF2B5EF4-FFF2-40B4-BE49-F238E27FC236}">
                  <a16:creationId xmlns:a16="http://schemas.microsoft.com/office/drawing/2014/main" id="{F5A4DE08-83A8-4402-9B15-4BE50687B04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4063732"/>
              <a:ext cx="1285875" cy="0"/>
            </a:xfrm>
            <a:prstGeom prst="line">
              <a:avLst/>
            </a:prstGeom>
            <a:ln w="31750" cap="rnd" cmpd="sng">
              <a:gradFill>
                <a:gsLst>
                  <a:gs pos="0">
                    <a:schemeClr val="tx2">
                      <a:lumMod val="60000"/>
                      <a:lumOff val="40000"/>
                      <a:alpha val="40000"/>
                    </a:schemeClr>
                  </a:gs>
                  <a:gs pos="100000">
                    <a:schemeClr val="tx2">
                      <a:lumMod val="75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grpSp>
      <p:grpSp>
        <p:nvGrpSpPr>
          <p:cNvPr id="129" name="Group 128">
            <a:extLst>
              <a:ext uri="{FF2B5EF4-FFF2-40B4-BE49-F238E27FC236}">
                <a16:creationId xmlns:a16="http://schemas.microsoft.com/office/drawing/2014/main" id="{8C5FED84-F820-488A-A974-94F5E9799C6B}"/>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259539" y="317578"/>
            <a:ext cx="548640" cy="549007"/>
            <a:chOff x="7029447" y="3514725"/>
            <a:chExt cx="1285875" cy="549007"/>
          </a:xfrm>
        </p:grpSpPr>
        <p:cxnSp>
          <p:nvCxnSpPr>
            <p:cNvPr id="130" name="Straight Connector 129">
              <a:extLst>
                <a:ext uri="{FF2B5EF4-FFF2-40B4-BE49-F238E27FC236}">
                  <a16:creationId xmlns:a16="http://schemas.microsoft.com/office/drawing/2014/main" id="{FF3E2FC4-8DA6-4E60-93F8-1EE49C0CCB8B}"/>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514725"/>
              <a:ext cx="1285875" cy="0"/>
            </a:xfrm>
            <a:prstGeom prst="line">
              <a:avLst/>
            </a:prstGeom>
            <a:ln w="31750" cap="rnd" cmpd="sng">
              <a:gradFill>
                <a:gsLst>
                  <a:gs pos="0">
                    <a:schemeClr val="tx2">
                      <a:lumMod val="60000"/>
                      <a:lumOff val="40000"/>
                      <a:alpha val="20000"/>
                    </a:schemeClr>
                  </a:gs>
                  <a:gs pos="100000">
                    <a:schemeClr val="tx2">
                      <a:lumMod val="50000"/>
                      <a:alpha val="2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131" name="Straight Connector 130">
              <a:extLst>
                <a:ext uri="{FF2B5EF4-FFF2-40B4-BE49-F238E27FC236}">
                  <a16:creationId xmlns:a16="http://schemas.microsoft.com/office/drawing/2014/main" id="{3737BE0C-1FB1-4D5F-AB83-A2F91C14566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697727"/>
              <a:ext cx="1285875" cy="0"/>
            </a:xfrm>
            <a:prstGeom prst="line">
              <a:avLst/>
            </a:prstGeom>
            <a:ln w="31750" cap="rnd" cmpd="sng">
              <a:gradFill>
                <a:gsLst>
                  <a:gs pos="0">
                    <a:schemeClr val="tx2">
                      <a:lumMod val="60000"/>
                      <a:lumOff val="40000"/>
                      <a:alpha val="20000"/>
                    </a:schemeClr>
                  </a:gs>
                  <a:gs pos="100000">
                    <a:schemeClr val="tx2">
                      <a:lumMod val="50000"/>
                      <a:alpha val="2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132" name="Straight Connector 131">
              <a:extLst>
                <a:ext uri="{FF2B5EF4-FFF2-40B4-BE49-F238E27FC236}">
                  <a16:creationId xmlns:a16="http://schemas.microsoft.com/office/drawing/2014/main" id="{8D845A01-081B-4119-8571-6A42E8D02863}"/>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880729"/>
              <a:ext cx="1285875" cy="0"/>
            </a:xfrm>
            <a:prstGeom prst="line">
              <a:avLst/>
            </a:prstGeom>
            <a:ln w="31750" cap="rnd" cmpd="sng">
              <a:gradFill>
                <a:gsLst>
                  <a:gs pos="0">
                    <a:schemeClr val="tx2">
                      <a:lumMod val="60000"/>
                      <a:lumOff val="40000"/>
                      <a:alpha val="20000"/>
                    </a:schemeClr>
                  </a:gs>
                  <a:gs pos="100000">
                    <a:schemeClr val="tx2">
                      <a:lumMod val="50000"/>
                      <a:alpha val="2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133" name="Straight Connector 132">
              <a:extLst>
                <a:ext uri="{FF2B5EF4-FFF2-40B4-BE49-F238E27FC236}">
                  <a16:creationId xmlns:a16="http://schemas.microsoft.com/office/drawing/2014/main" id="{31139926-E05D-459C-A2F3-798D98C9BE50}"/>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4063732"/>
              <a:ext cx="1285875" cy="0"/>
            </a:xfrm>
            <a:prstGeom prst="line">
              <a:avLst/>
            </a:prstGeom>
            <a:ln w="31750" cap="rnd" cmpd="sng">
              <a:gradFill>
                <a:gsLst>
                  <a:gs pos="0">
                    <a:schemeClr val="tx2">
                      <a:lumMod val="60000"/>
                      <a:lumOff val="40000"/>
                      <a:alpha val="20000"/>
                    </a:schemeClr>
                  </a:gs>
                  <a:gs pos="100000">
                    <a:schemeClr val="tx2">
                      <a:lumMod val="50000"/>
                      <a:alpha val="2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grpSp>
      <p:sp>
        <p:nvSpPr>
          <p:cNvPr id="135" name="Rectangle 134">
            <a:extLst>
              <a:ext uri="{FF2B5EF4-FFF2-40B4-BE49-F238E27FC236}">
                <a16:creationId xmlns:a16="http://schemas.microsoft.com/office/drawing/2014/main" id="{4AF71FEF-CE35-499D-AE77-5FF4C0911B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1" y="6140785"/>
            <a:ext cx="6095997" cy="711252"/>
          </a:xfrm>
          <a:prstGeom prst="rect">
            <a:avLst/>
          </a:prstGeom>
          <a:gradFill flip="none" rotWithShape="1">
            <a:gsLst>
              <a:gs pos="10000">
                <a:schemeClr val="tx2">
                  <a:lumMod val="50000"/>
                  <a:alpha val="10000"/>
                </a:schemeClr>
              </a:gs>
              <a:gs pos="100000">
                <a:schemeClr val="tx2">
                  <a:lumMod val="60000"/>
                  <a:lumOff val="40000"/>
                  <a:alpha val="0"/>
                </a:schemeClr>
              </a:gs>
            </a:gsLst>
            <a:lin ang="8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37" name="Group 136">
            <a:extLst>
              <a:ext uri="{FF2B5EF4-FFF2-40B4-BE49-F238E27FC236}">
                <a16:creationId xmlns:a16="http://schemas.microsoft.com/office/drawing/2014/main" id="{F300632E-38C0-4AB6-86B8-B8E08690F55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5400000">
            <a:off x="616345" y="5940560"/>
            <a:ext cx="1285875" cy="549007"/>
            <a:chOff x="7029447" y="3514725"/>
            <a:chExt cx="1285875" cy="549007"/>
          </a:xfrm>
        </p:grpSpPr>
        <p:cxnSp>
          <p:nvCxnSpPr>
            <p:cNvPr id="138" name="Straight Connector 137">
              <a:extLst>
                <a:ext uri="{FF2B5EF4-FFF2-40B4-BE49-F238E27FC236}">
                  <a16:creationId xmlns:a16="http://schemas.microsoft.com/office/drawing/2014/main" id="{D0134E9E-9A3E-4116-BC20-40685DC3907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514725"/>
              <a:ext cx="1285875" cy="0"/>
            </a:xfrm>
            <a:prstGeom prst="line">
              <a:avLst/>
            </a:prstGeom>
            <a:ln w="31750" cap="rnd" cmpd="sng">
              <a:gradFill>
                <a:gsLst>
                  <a:gs pos="0">
                    <a:schemeClr val="tx2">
                      <a:lumMod val="60000"/>
                      <a:lumOff val="40000"/>
                      <a:alpha val="40000"/>
                    </a:schemeClr>
                  </a:gs>
                  <a:gs pos="100000">
                    <a:schemeClr val="tx2">
                      <a:lumMod val="50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139" name="Straight Connector 138">
              <a:extLst>
                <a:ext uri="{FF2B5EF4-FFF2-40B4-BE49-F238E27FC236}">
                  <a16:creationId xmlns:a16="http://schemas.microsoft.com/office/drawing/2014/main" id="{8D1CC05E-67C0-44BA-9D5F-3DD58253607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697727"/>
              <a:ext cx="1285875" cy="0"/>
            </a:xfrm>
            <a:prstGeom prst="line">
              <a:avLst/>
            </a:prstGeom>
            <a:ln w="31750" cap="rnd" cmpd="sng">
              <a:gradFill>
                <a:gsLst>
                  <a:gs pos="0">
                    <a:schemeClr val="tx2">
                      <a:lumMod val="60000"/>
                      <a:lumOff val="40000"/>
                      <a:alpha val="40000"/>
                    </a:schemeClr>
                  </a:gs>
                  <a:gs pos="100000">
                    <a:schemeClr val="tx2">
                      <a:lumMod val="50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140" name="Straight Connector 139">
              <a:extLst>
                <a:ext uri="{FF2B5EF4-FFF2-40B4-BE49-F238E27FC236}">
                  <a16:creationId xmlns:a16="http://schemas.microsoft.com/office/drawing/2014/main" id="{0A913263-9283-4B2C-85EE-893F7D817D7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880729"/>
              <a:ext cx="1285875" cy="0"/>
            </a:xfrm>
            <a:prstGeom prst="line">
              <a:avLst/>
            </a:prstGeom>
            <a:ln w="31750" cap="rnd" cmpd="sng">
              <a:gradFill>
                <a:gsLst>
                  <a:gs pos="0">
                    <a:schemeClr val="tx2">
                      <a:lumMod val="60000"/>
                      <a:lumOff val="40000"/>
                      <a:alpha val="40000"/>
                    </a:schemeClr>
                  </a:gs>
                  <a:gs pos="100000">
                    <a:schemeClr val="tx2">
                      <a:lumMod val="50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141" name="Straight Connector 140">
              <a:extLst>
                <a:ext uri="{FF2B5EF4-FFF2-40B4-BE49-F238E27FC236}">
                  <a16:creationId xmlns:a16="http://schemas.microsoft.com/office/drawing/2014/main" id="{6CE5EDC8-2563-4DFB-A804-798D9918088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4063732"/>
              <a:ext cx="1285875" cy="0"/>
            </a:xfrm>
            <a:prstGeom prst="line">
              <a:avLst/>
            </a:prstGeom>
            <a:ln w="31750" cap="rnd" cmpd="sng">
              <a:gradFill>
                <a:gsLst>
                  <a:gs pos="0">
                    <a:schemeClr val="tx2">
                      <a:lumMod val="60000"/>
                      <a:lumOff val="40000"/>
                      <a:alpha val="40000"/>
                    </a:schemeClr>
                  </a:gs>
                  <a:gs pos="100000">
                    <a:schemeClr val="tx2">
                      <a:lumMod val="50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grpSp>
      <p:sp>
        <p:nvSpPr>
          <p:cNvPr id="4" name="Rectangle 3">
            <a:extLst>
              <a:ext uri="{FF2B5EF4-FFF2-40B4-BE49-F238E27FC236}">
                <a16:creationId xmlns:a16="http://schemas.microsoft.com/office/drawing/2014/main" id="{757FF024-99DE-E8E5-E16A-82316BD34E1F}"/>
              </a:ext>
            </a:extLst>
          </p:cNvPr>
          <p:cNvSpPr/>
          <p:nvPr/>
        </p:nvSpPr>
        <p:spPr>
          <a:xfrm>
            <a:off x="6238651" y="263923"/>
            <a:ext cx="5651269" cy="2933149"/>
          </a:xfrm>
          <a:prstGeom prst="rect">
            <a:avLst/>
          </a:prstGeom>
          <a:solidFill>
            <a:srgbClr val="202834">
              <a:alpha val="60000"/>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8D51BAB-C0E4-D71E-FF3C-2344A314B87D}"/>
              </a:ext>
            </a:extLst>
          </p:cNvPr>
          <p:cNvSpPr>
            <a:spLocks noGrp="1"/>
          </p:cNvSpPr>
          <p:nvPr>
            <p:ph type="ctrTitle"/>
          </p:nvPr>
        </p:nvSpPr>
        <p:spPr>
          <a:xfrm>
            <a:off x="593240" y="394873"/>
            <a:ext cx="6305399" cy="1220047"/>
          </a:xfrm>
          <a:noFill/>
        </p:spPr>
        <p:txBody>
          <a:bodyPr anchor="ctr">
            <a:normAutofit fontScale="90000"/>
          </a:bodyPr>
          <a:lstStyle/>
          <a:p>
            <a:pPr algn="l"/>
            <a:r>
              <a:rPr lang="en-US" sz="4200" dirty="0">
                <a:solidFill>
                  <a:schemeClr val="bg1"/>
                </a:solidFill>
                <a:latin typeface="Britannic Bold" panose="020B0903060703020204" pitchFamily="34" charset="0"/>
              </a:rPr>
              <a:t>New Testament and Genesis</a:t>
            </a:r>
          </a:p>
        </p:txBody>
      </p:sp>
      <p:sp>
        <p:nvSpPr>
          <p:cNvPr id="3" name="Subtitle 2">
            <a:extLst>
              <a:ext uri="{FF2B5EF4-FFF2-40B4-BE49-F238E27FC236}">
                <a16:creationId xmlns:a16="http://schemas.microsoft.com/office/drawing/2014/main" id="{D93B3D77-62F5-4E4C-8FBB-B3E01E1586FC}"/>
              </a:ext>
            </a:extLst>
          </p:cNvPr>
          <p:cNvSpPr>
            <a:spLocks noGrp="1"/>
          </p:cNvSpPr>
          <p:nvPr>
            <p:ph type="subTitle" idx="1"/>
          </p:nvPr>
        </p:nvSpPr>
        <p:spPr>
          <a:xfrm>
            <a:off x="567044" y="1705839"/>
            <a:ext cx="10614674" cy="4680587"/>
          </a:xfrm>
          <a:noFill/>
        </p:spPr>
        <p:txBody>
          <a:bodyPr anchor="t">
            <a:normAutofit/>
          </a:bodyPr>
          <a:lstStyle/>
          <a:p>
            <a:pPr algn="l"/>
            <a:r>
              <a:rPr lang="en-US" sz="3800" dirty="0">
                <a:solidFill>
                  <a:schemeClr val="bg1"/>
                </a:solidFill>
                <a:latin typeface="Georgia" panose="02040502050405020303" pitchFamily="18" charset="0"/>
              </a:rPr>
              <a:t>Jesus and marriage..</a:t>
            </a:r>
          </a:p>
          <a:p>
            <a:pPr marL="571500" indent="-571500" algn="l">
              <a:buClr>
                <a:srgbClr val="FFC000"/>
              </a:buClr>
              <a:buFont typeface="Georgia" panose="02040502050405020303" pitchFamily="18" charset="0"/>
              <a:buChar char="—"/>
            </a:pPr>
            <a:r>
              <a:rPr lang="en-US" sz="3400" dirty="0">
                <a:solidFill>
                  <a:schemeClr val="bg1"/>
                </a:solidFill>
                <a:latin typeface="Georgia" panose="02040502050405020303" pitchFamily="18" charset="0"/>
              </a:rPr>
              <a:t>Matthew 19:4-6 </a:t>
            </a:r>
            <a:r>
              <a:rPr lang="en-US" sz="3000" dirty="0">
                <a:solidFill>
                  <a:schemeClr val="bg1"/>
                </a:solidFill>
              </a:rPr>
              <a:t>And He answered and said to them, “Have you not read that He who made </a:t>
            </a:r>
            <a:r>
              <a:rPr lang="en-US" sz="3000" i="1" dirty="0">
                <a:solidFill>
                  <a:schemeClr val="bg1"/>
                </a:solidFill>
              </a:rPr>
              <a:t>them</a:t>
            </a:r>
            <a:r>
              <a:rPr lang="en-US" sz="3000" dirty="0">
                <a:solidFill>
                  <a:schemeClr val="bg1"/>
                </a:solidFill>
              </a:rPr>
              <a:t> at the beginning ‘made them male and female,’ </a:t>
            </a:r>
            <a:r>
              <a:rPr lang="en-US" sz="3000" baseline="30000" dirty="0">
                <a:solidFill>
                  <a:schemeClr val="bg1"/>
                </a:solidFill>
              </a:rPr>
              <a:t>5 </a:t>
            </a:r>
            <a:r>
              <a:rPr lang="en-US" sz="3000" dirty="0">
                <a:solidFill>
                  <a:schemeClr val="bg1"/>
                </a:solidFill>
              </a:rPr>
              <a:t>and said, ‘For this reason a man shall leave his father and mother and be joined to his wife, and the two shall become one flesh’? </a:t>
            </a:r>
            <a:r>
              <a:rPr lang="en-US" sz="3000" baseline="30000" dirty="0">
                <a:solidFill>
                  <a:schemeClr val="bg1"/>
                </a:solidFill>
              </a:rPr>
              <a:t>6 </a:t>
            </a:r>
            <a:r>
              <a:rPr lang="en-US" sz="3000" dirty="0">
                <a:solidFill>
                  <a:schemeClr val="bg1"/>
                </a:solidFill>
              </a:rPr>
              <a:t>So then, they are no longer two but one flesh. Therefore what God has joined together, let not man separate.”</a:t>
            </a:r>
          </a:p>
        </p:txBody>
      </p:sp>
    </p:spTree>
    <p:extLst>
      <p:ext uri="{BB962C8B-B14F-4D97-AF65-F5344CB8AC3E}">
        <p14:creationId xmlns:p14="http://schemas.microsoft.com/office/powerpoint/2010/main" val="10012895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 name="Rectangle 102">
            <a:extLst>
              <a:ext uri="{FF2B5EF4-FFF2-40B4-BE49-F238E27FC236}">
                <a16:creationId xmlns:a16="http://schemas.microsoft.com/office/drawing/2014/main" id="{89105CEF-3024-4DCC-B6B3-5AEC0A84CD5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a:extLst>
              <a:ext uri="{FF2B5EF4-FFF2-40B4-BE49-F238E27FC236}">
                <a16:creationId xmlns:a16="http://schemas.microsoft.com/office/drawing/2014/main" id="{A1615BE6-BB5D-47E2-AF16-A7B7ABB7573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tx1">
              <a:alpha val="5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7" name="Group 106">
            <a:extLst>
              <a:ext uri="{FF2B5EF4-FFF2-40B4-BE49-F238E27FC236}">
                <a16:creationId xmlns:a16="http://schemas.microsoft.com/office/drawing/2014/main" id="{F5C48320-B8CB-4B2D-BE09-A7BF638E9FF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 y="2075420"/>
            <a:ext cx="12048729" cy="4093306"/>
            <a:chOff x="1" y="2075420"/>
            <a:chExt cx="12048729" cy="4093306"/>
          </a:xfrm>
        </p:grpSpPr>
        <p:sp>
          <p:nvSpPr>
            <p:cNvPr id="108" name="Oval 107">
              <a:extLst>
                <a:ext uri="{FF2B5EF4-FFF2-40B4-BE49-F238E27FC236}">
                  <a16:creationId xmlns:a16="http://schemas.microsoft.com/office/drawing/2014/main" id="{78C754C0-C8E4-41C6-89F0-B003D6E2C28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4500000">
              <a:off x="7942191" y="2507571"/>
              <a:ext cx="3563871" cy="3563871"/>
            </a:xfrm>
            <a:prstGeom prst="ellipse">
              <a:avLst/>
            </a:prstGeom>
            <a:noFill/>
            <a:ln w="31750">
              <a:gradFill>
                <a:gsLst>
                  <a:gs pos="0">
                    <a:schemeClr val="tx2">
                      <a:lumMod val="60000"/>
                      <a:lumOff val="40000"/>
                      <a:alpha val="10000"/>
                    </a:schemeClr>
                  </a:gs>
                  <a:gs pos="100000">
                    <a:schemeClr val="tx2">
                      <a:lumMod val="50000"/>
                      <a:alpha val="20000"/>
                    </a:schemeClr>
                  </a:gs>
                </a:gsLst>
                <a:lin ang="5400000" scaled="1"/>
              </a:gra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Oval 108">
              <a:extLst>
                <a:ext uri="{FF2B5EF4-FFF2-40B4-BE49-F238E27FC236}">
                  <a16:creationId xmlns:a16="http://schemas.microsoft.com/office/drawing/2014/main" id="{2F55A00A-CB08-4E07-A25B-E54F0BD1556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10435065" y="4048931"/>
              <a:ext cx="1381607" cy="1381607"/>
            </a:xfrm>
            <a:prstGeom prst="ellipse">
              <a:avLst/>
            </a:prstGeom>
            <a:noFill/>
            <a:ln w="31750">
              <a:gradFill>
                <a:gsLst>
                  <a:gs pos="0">
                    <a:schemeClr val="tx2">
                      <a:lumMod val="60000"/>
                      <a:lumOff val="40000"/>
                      <a:alpha val="20000"/>
                    </a:schemeClr>
                  </a:gs>
                  <a:gs pos="100000">
                    <a:schemeClr val="tx2">
                      <a:lumMod val="50000"/>
                      <a:alpha val="20000"/>
                    </a:schemeClr>
                  </a:gs>
                </a:gsLst>
                <a:lin ang="5400000" scaled="1"/>
              </a:gra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0" name="Oval 109">
              <a:extLst>
                <a:ext uri="{FF2B5EF4-FFF2-40B4-BE49-F238E27FC236}">
                  <a16:creationId xmlns:a16="http://schemas.microsoft.com/office/drawing/2014/main" id="{01B6955C-1831-4001-80E6-698D6C0CFBE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1" y="2075420"/>
              <a:ext cx="3144364" cy="3144364"/>
            </a:xfrm>
            <a:prstGeom prst="ellipse">
              <a:avLst/>
            </a:prstGeom>
            <a:gradFill>
              <a:gsLst>
                <a:gs pos="0">
                  <a:schemeClr val="tx2">
                    <a:lumMod val="75000"/>
                    <a:alpha val="20000"/>
                  </a:schemeClr>
                </a:gs>
                <a:gs pos="100000">
                  <a:schemeClr val="tx2">
                    <a:lumMod val="50000"/>
                    <a:alpha val="1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Oval 110">
              <a:extLst>
                <a:ext uri="{FF2B5EF4-FFF2-40B4-BE49-F238E27FC236}">
                  <a16:creationId xmlns:a16="http://schemas.microsoft.com/office/drawing/2014/main" id="{230CB782-F64B-4A29-8545-32CA9BC77E3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2600000">
              <a:off x="10150845" y="4270841"/>
              <a:ext cx="1897885" cy="1897885"/>
            </a:xfrm>
            <a:prstGeom prst="ellipse">
              <a:avLst/>
            </a:prstGeom>
            <a:gradFill>
              <a:gsLst>
                <a:gs pos="0">
                  <a:schemeClr val="tx2">
                    <a:lumMod val="75000"/>
                    <a:alpha val="10000"/>
                  </a:schemeClr>
                </a:gs>
                <a:gs pos="100000">
                  <a:schemeClr val="tx2">
                    <a:lumMod val="75000"/>
                    <a:alpha val="2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2" name="Oval 111">
              <a:extLst>
                <a:ext uri="{FF2B5EF4-FFF2-40B4-BE49-F238E27FC236}">
                  <a16:creationId xmlns:a16="http://schemas.microsoft.com/office/drawing/2014/main" id="{DABBBCF5-DBE4-467D-AC3E-F9973FEE9CE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4500000">
              <a:off x="2046780" y="3040492"/>
              <a:ext cx="2579322" cy="2579322"/>
            </a:xfrm>
            <a:prstGeom prst="ellipse">
              <a:avLst/>
            </a:prstGeom>
            <a:noFill/>
            <a:ln w="31750">
              <a:gradFill>
                <a:gsLst>
                  <a:gs pos="0">
                    <a:schemeClr val="tx2">
                      <a:lumMod val="60000"/>
                      <a:lumOff val="40000"/>
                      <a:alpha val="20000"/>
                    </a:schemeClr>
                  </a:gs>
                  <a:gs pos="100000">
                    <a:schemeClr val="tx2">
                      <a:lumMod val="50000"/>
                      <a:alpha val="20000"/>
                    </a:schemeClr>
                  </a:gs>
                </a:gsLst>
                <a:lin ang="5400000" scaled="1"/>
              </a:gra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3" name="Oval 112">
              <a:extLst>
                <a:ext uri="{FF2B5EF4-FFF2-40B4-BE49-F238E27FC236}">
                  <a16:creationId xmlns:a16="http://schemas.microsoft.com/office/drawing/2014/main" id="{8055A3CA-368A-4B3D-8665-67815A878D4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4500000">
              <a:off x="2224640" y="3193975"/>
              <a:ext cx="2243193" cy="2243193"/>
            </a:xfrm>
            <a:prstGeom prst="ellipse">
              <a:avLst/>
            </a:prstGeom>
            <a:noFill/>
            <a:ln w="31750">
              <a:gradFill>
                <a:gsLst>
                  <a:gs pos="0">
                    <a:schemeClr val="tx2">
                      <a:lumMod val="60000"/>
                      <a:lumOff val="40000"/>
                      <a:alpha val="10000"/>
                    </a:schemeClr>
                  </a:gs>
                  <a:gs pos="100000">
                    <a:schemeClr val="tx2">
                      <a:lumMod val="50000"/>
                      <a:alpha val="10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5" name="Picture 4" descr="A book cover with text&#10;&#10;Description automatically generated">
            <a:extLst>
              <a:ext uri="{FF2B5EF4-FFF2-40B4-BE49-F238E27FC236}">
                <a16:creationId xmlns:a16="http://schemas.microsoft.com/office/drawing/2014/main" id="{11C2C001-3230-3978-A4EF-0B2AA494B170}"/>
              </a:ext>
            </a:extLst>
          </p:cNvPr>
          <p:cNvPicPr>
            <a:picLocks noChangeAspect="1"/>
          </p:cNvPicPr>
          <p:nvPr/>
        </p:nvPicPr>
        <p:blipFill rotWithShape="1">
          <a:blip r:embed="rId2">
            <a:extLst>
              <a:ext uri="{28A0092B-C50C-407E-A947-70E740481C1C}">
                <a14:useLocalDpi xmlns:a14="http://schemas.microsoft.com/office/drawing/2010/main" val="0"/>
              </a:ext>
            </a:extLst>
          </a:blip>
          <a:srcRect l="12398" r="3620"/>
          <a:stretch/>
        </p:blipFill>
        <p:spPr>
          <a:xfrm>
            <a:off x="6467036" y="-525"/>
            <a:ext cx="4762297" cy="3175526"/>
          </a:xfrm>
          <a:prstGeom prst="rect">
            <a:avLst/>
          </a:prstGeom>
        </p:spPr>
      </p:pic>
      <p:grpSp>
        <p:nvGrpSpPr>
          <p:cNvPr id="115" name="Group 114">
            <a:extLst>
              <a:ext uri="{FF2B5EF4-FFF2-40B4-BE49-F238E27FC236}">
                <a16:creationId xmlns:a16="http://schemas.microsoft.com/office/drawing/2014/main" id="{4DF96203-9911-4F97-A236-49DC3C81445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6200000">
            <a:off x="6301135" y="143979"/>
            <a:ext cx="304800" cy="429768"/>
            <a:chOff x="215328" y="-46937"/>
            <a:chExt cx="304800" cy="2773841"/>
          </a:xfrm>
        </p:grpSpPr>
        <p:cxnSp>
          <p:nvCxnSpPr>
            <p:cNvPr id="116" name="Straight Connector 115">
              <a:extLst>
                <a:ext uri="{FF2B5EF4-FFF2-40B4-BE49-F238E27FC236}">
                  <a16:creationId xmlns:a16="http://schemas.microsoft.com/office/drawing/2014/main" id="{E4245BC0-80D4-4306-A45F-E18C68221B83}"/>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215328" y="-46937"/>
              <a:ext cx="0" cy="2773841"/>
            </a:xfrm>
            <a:prstGeom prst="line">
              <a:avLst/>
            </a:prstGeom>
            <a:ln w="25400" cmpd="sng">
              <a:solidFill>
                <a:schemeClr val="bg2">
                  <a:lumMod val="60000"/>
                  <a:lumOff val="40000"/>
                  <a:alpha val="5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17" name="Straight Connector 116">
              <a:extLst>
                <a:ext uri="{FF2B5EF4-FFF2-40B4-BE49-F238E27FC236}">
                  <a16:creationId xmlns:a16="http://schemas.microsoft.com/office/drawing/2014/main" id="{64F4C0E9-AFF0-4843-8F52-23DA160DB06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316928" y="-46937"/>
              <a:ext cx="0" cy="2773841"/>
            </a:xfrm>
            <a:prstGeom prst="line">
              <a:avLst/>
            </a:prstGeom>
            <a:ln w="25400" cmpd="sng">
              <a:solidFill>
                <a:schemeClr val="bg2">
                  <a:lumMod val="60000"/>
                  <a:lumOff val="40000"/>
                  <a:alpha val="5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18" name="Straight Connector 117">
              <a:extLst>
                <a:ext uri="{FF2B5EF4-FFF2-40B4-BE49-F238E27FC236}">
                  <a16:creationId xmlns:a16="http://schemas.microsoft.com/office/drawing/2014/main" id="{38348773-FC4B-44F7-81AD-ABDB46EF0CE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418528" y="-46937"/>
              <a:ext cx="0" cy="2773841"/>
            </a:xfrm>
            <a:prstGeom prst="line">
              <a:avLst/>
            </a:prstGeom>
            <a:ln w="25400" cmpd="sng">
              <a:solidFill>
                <a:schemeClr val="bg2">
                  <a:lumMod val="60000"/>
                  <a:lumOff val="40000"/>
                  <a:alpha val="5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19" name="Straight Connector 118">
              <a:extLst>
                <a:ext uri="{FF2B5EF4-FFF2-40B4-BE49-F238E27FC236}">
                  <a16:creationId xmlns:a16="http://schemas.microsoft.com/office/drawing/2014/main" id="{5A2A4C5A-EDAA-4CFB-99B7-EF8DB0EB3DE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520128" y="-46937"/>
              <a:ext cx="0" cy="2773841"/>
            </a:xfrm>
            <a:prstGeom prst="line">
              <a:avLst/>
            </a:prstGeom>
            <a:ln w="25400" cmpd="sng">
              <a:solidFill>
                <a:schemeClr val="bg2">
                  <a:lumMod val="60000"/>
                  <a:lumOff val="40000"/>
                  <a:alpha val="50000"/>
                </a:schemeClr>
              </a:solidFill>
              <a:prstDash val="sysDot"/>
            </a:ln>
          </p:spPr>
          <p:style>
            <a:lnRef idx="1">
              <a:schemeClr val="accent1"/>
            </a:lnRef>
            <a:fillRef idx="0">
              <a:schemeClr val="accent1"/>
            </a:fillRef>
            <a:effectRef idx="0">
              <a:schemeClr val="accent1"/>
            </a:effectRef>
            <a:fontRef idx="minor">
              <a:schemeClr val="tx1"/>
            </a:fontRef>
          </p:style>
        </p:cxnSp>
      </p:grpSp>
      <p:sp>
        <p:nvSpPr>
          <p:cNvPr id="121" name="Rectangle 120">
            <a:extLst>
              <a:ext uri="{FF2B5EF4-FFF2-40B4-BE49-F238E27FC236}">
                <a16:creationId xmlns:a16="http://schemas.microsoft.com/office/drawing/2014/main" id="{C4B4B845-CAA1-4885-99D9-10EEED9CEC5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438146" y="1042605"/>
            <a:ext cx="2796461" cy="711252"/>
          </a:xfrm>
          <a:prstGeom prst="rect">
            <a:avLst/>
          </a:prstGeom>
          <a:gradFill flip="none" rotWithShape="1">
            <a:gsLst>
              <a:gs pos="0">
                <a:schemeClr val="tx2">
                  <a:lumMod val="40000"/>
                  <a:lumOff val="60000"/>
                  <a:alpha val="0"/>
                </a:schemeClr>
              </a:gs>
              <a:gs pos="100000">
                <a:schemeClr val="tx2">
                  <a:lumMod val="75000"/>
                  <a:alpha val="10000"/>
                </a:schemeClr>
              </a:gs>
            </a:gsLst>
            <a:lin ang="8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3" name="Group 122">
            <a:extLst>
              <a:ext uri="{FF2B5EF4-FFF2-40B4-BE49-F238E27FC236}">
                <a16:creationId xmlns:a16="http://schemas.microsoft.com/office/drawing/2014/main" id="{F13F4936-8C6F-4CE3-A4EA-FED76F76453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259539" y="317578"/>
            <a:ext cx="548640" cy="549007"/>
            <a:chOff x="7029447" y="3514725"/>
            <a:chExt cx="1285875" cy="549007"/>
          </a:xfrm>
        </p:grpSpPr>
        <p:cxnSp>
          <p:nvCxnSpPr>
            <p:cNvPr id="124" name="Straight Connector 123">
              <a:extLst>
                <a:ext uri="{FF2B5EF4-FFF2-40B4-BE49-F238E27FC236}">
                  <a16:creationId xmlns:a16="http://schemas.microsoft.com/office/drawing/2014/main" id="{50484433-3A0D-4EFE-A3D6-7805A0C34E2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514725"/>
              <a:ext cx="1285875" cy="0"/>
            </a:xfrm>
            <a:prstGeom prst="line">
              <a:avLst/>
            </a:prstGeom>
            <a:ln w="31750" cap="rnd" cmpd="sng">
              <a:gradFill>
                <a:gsLst>
                  <a:gs pos="0">
                    <a:schemeClr val="tx2">
                      <a:lumMod val="60000"/>
                      <a:lumOff val="40000"/>
                      <a:alpha val="40000"/>
                    </a:schemeClr>
                  </a:gs>
                  <a:gs pos="100000">
                    <a:schemeClr val="tx2">
                      <a:lumMod val="75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125" name="Straight Connector 124">
              <a:extLst>
                <a:ext uri="{FF2B5EF4-FFF2-40B4-BE49-F238E27FC236}">
                  <a16:creationId xmlns:a16="http://schemas.microsoft.com/office/drawing/2014/main" id="{A73F57FA-1343-44FF-A148-8DF227969C3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697727"/>
              <a:ext cx="1285875" cy="0"/>
            </a:xfrm>
            <a:prstGeom prst="line">
              <a:avLst/>
            </a:prstGeom>
            <a:ln w="31750" cap="rnd" cmpd="sng">
              <a:gradFill>
                <a:gsLst>
                  <a:gs pos="0">
                    <a:schemeClr val="tx2">
                      <a:lumMod val="60000"/>
                      <a:lumOff val="40000"/>
                      <a:alpha val="40000"/>
                    </a:schemeClr>
                  </a:gs>
                  <a:gs pos="100000">
                    <a:schemeClr val="tx2">
                      <a:lumMod val="75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126" name="Straight Connector 125">
              <a:extLst>
                <a:ext uri="{FF2B5EF4-FFF2-40B4-BE49-F238E27FC236}">
                  <a16:creationId xmlns:a16="http://schemas.microsoft.com/office/drawing/2014/main" id="{E1A4169D-3A86-4D9D-AF11-DC56E12108C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880729"/>
              <a:ext cx="1285875" cy="0"/>
            </a:xfrm>
            <a:prstGeom prst="line">
              <a:avLst/>
            </a:prstGeom>
            <a:ln w="31750" cap="rnd" cmpd="sng">
              <a:gradFill>
                <a:gsLst>
                  <a:gs pos="0">
                    <a:schemeClr val="tx2">
                      <a:lumMod val="60000"/>
                      <a:lumOff val="40000"/>
                      <a:alpha val="40000"/>
                    </a:schemeClr>
                  </a:gs>
                  <a:gs pos="100000">
                    <a:schemeClr val="tx2">
                      <a:lumMod val="75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127" name="Straight Connector 126">
              <a:extLst>
                <a:ext uri="{FF2B5EF4-FFF2-40B4-BE49-F238E27FC236}">
                  <a16:creationId xmlns:a16="http://schemas.microsoft.com/office/drawing/2014/main" id="{F5A4DE08-83A8-4402-9B15-4BE50687B04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4063732"/>
              <a:ext cx="1285875" cy="0"/>
            </a:xfrm>
            <a:prstGeom prst="line">
              <a:avLst/>
            </a:prstGeom>
            <a:ln w="31750" cap="rnd" cmpd="sng">
              <a:gradFill>
                <a:gsLst>
                  <a:gs pos="0">
                    <a:schemeClr val="tx2">
                      <a:lumMod val="60000"/>
                      <a:lumOff val="40000"/>
                      <a:alpha val="40000"/>
                    </a:schemeClr>
                  </a:gs>
                  <a:gs pos="100000">
                    <a:schemeClr val="tx2">
                      <a:lumMod val="75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grpSp>
      <p:grpSp>
        <p:nvGrpSpPr>
          <p:cNvPr id="129" name="Group 128">
            <a:extLst>
              <a:ext uri="{FF2B5EF4-FFF2-40B4-BE49-F238E27FC236}">
                <a16:creationId xmlns:a16="http://schemas.microsoft.com/office/drawing/2014/main" id="{8C5FED84-F820-488A-A974-94F5E9799C6B}"/>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259539" y="317578"/>
            <a:ext cx="548640" cy="549007"/>
            <a:chOff x="7029447" y="3514725"/>
            <a:chExt cx="1285875" cy="549007"/>
          </a:xfrm>
        </p:grpSpPr>
        <p:cxnSp>
          <p:nvCxnSpPr>
            <p:cNvPr id="130" name="Straight Connector 129">
              <a:extLst>
                <a:ext uri="{FF2B5EF4-FFF2-40B4-BE49-F238E27FC236}">
                  <a16:creationId xmlns:a16="http://schemas.microsoft.com/office/drawing/2014/main" id="{FF3E2FC4-8DA6-4E60-93F8-1EE49C0CCB8B}"/>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514725"/>
              <a:ext cx="1285875" cy="0"/>
            </a:xfrm>
            <a:prstGeom prst="line">
              <a:avLst/>
            </a:prstGeom>
            <a:ln w="31750" cap="rnd" cmpd="sng">
              <a:gradFill>
                <a:gsLst>
                  <a:gs pos="0">
                    <a:schemeClr val="tx2">
                      <a:lumMod val="60000"/>
                      <a:lumOff val="40000"/>
                      <a:alpha val="20000"/>
                    </a:schemeClr>
                  </a:gs>
                  <a:gs pos="100000">
                    <a:schemeClr val="tx2">
                      <a:lumMod val="50000"/>
                      <a:alpha val="2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131" name="Straight Connector 130">
              <a:extLst>
                <a:ext uri="{FF2B5EF4-FFF2-40B4-BE49-F238E27FC236}">
                  <a16:creationId xmlns:a16="http://schemas.microsoft.com/office/drawing/2014/main" id="{3737BE0C-1FB1-4D5F-AB83-A2F91C14566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697727"/>
              <a:ext cx="1285875" cy="0"/>
            </a:xfrm>
            <a:prstGeom prst="line">
              <a:avLst/>
            </a:prstGeom>
            <a:ln w="31750" cap="rnd" cmpd="sng">
              <a:gradFill>
                <a:gsLst>
                  <a:gs pos="0">
                    <a:schemeClr val="tx2">
                      <a:lumMod val="60000"/>
                      <a:lumOff val="40000"/>
                      <a:alpha val="20000"/>
                    </a:schemeClr>
                  </a:gs>
                  <a:gs pos="100000">
                    <a:schemeClr val="tx2">
                      <a:lumMod val="50000"/>
                      <a:alpha val="2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132" name="Straight Connector 131">
              <a:extLst>
                <a:ext uri="{FF2B5EF4-FFF2-40B4-BE49-F238E27FC236}">
                  <a16:creationId xmlns:a16="http://schemas.microsoft.com/office/drawing/2014/main" id="{8D845A01-081B-4119-8571-6A42E8D02863}"/>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880729"/>
              <a:ext cx="1285875" cy="0"/>
            </a:xfrm>
            <a:prstGeom prst="line">
              <a:avLst/>
            </a:prstGeom>
            <a:ln w="31750" cap="rnd" cmpd="sng">
              <a:gradFill>
                <a:gsLst>
                  <a:gs pos="0">
                    <a:schemeClr val="tx2">
                      <a:lumMod val="60000"/>
                      <a:lumOff val="40000"/>
                      <a:alpha val="20000"/>
                    </a:schemeClr>
                  </a:gs>
                  <a:gs pos="100000">
                    <a:schemeClr val="tx2">
                      <a:lumMod val="50000"/>
                      <a:alpha val="2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133" name="Straight Connector 132">
              <a:extLst>
                <a:ext uri="{FF2B5EF4-FFF2-40B4-BE49-F238E27FC236}">
                  <a16:creationId xmlns:a16="http://schemas.microsoft.com/office/drawing/2014/main" id="{31139926-E05D-459C-A2F3-798D98C9BE50}"/>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4063732"/>
              <a:ext cx="1285875" cy="0"/>
            </a:xfrm>
            <a:prstGeom prst="line">
              <a:avLst/>
            </a:prstGeom>
            <a:ln w="31750" cap="rnd" cmpd="sng">
              <a:gradFill>
                <a:gsLst>
                  <a:gs pos="0">
                    <a:schemeClr val="tx2">
                      <a:lumMod val="60000"/>
                      <a:lumOff val="40000"/>
                      <a:alpha val="20000"/>
                    </a:schemeClr>
                  </a:gs>
                  <a:gs pos="100000">
                    <a:schemeClr val="tx2">
                      <a:lumMod val="50000"/>
                      <a:alpha val="2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grpSp>
      <p:sp>
        <p:nvSpPr>
          <p:cNvPr id="135" name="Rectangle 134">
            <a:extLst>
              <a:ext uri="{FF2B5EF4-FFF2-40B4-BE49-F238E27FC236}">
                <a16:creationId xmlns:a16="http://schemas.microsoft.com/office/drawing/2014/main" id="{4AF71FEF-CE35-499D-AE77-5FF4C0911B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1" y="6140785"/>
            <a:ext cx="6095997" cy="711252"/>
          </a:xfrm>
          <a:prstGeom prst="rect">
            <a:avLst/>
          </a:prstGeom>
          <a:gradFill flip="none" rotWithShape="1">
            <a:gsLst>
              <a:gs pos="10000">
                <a:schemeClr val="tx2">
                  <a:lumMod val="50000"/>
                  <a:alpha val="10000"/>
                </a:schemeClr>
              </a:gs>
              <a:gs pos="100000">
                <a:schemeClr val="tx2">
                  <a:lumMod val="60000"/>
                  <a:lumOff val="40000"/>
                  <a:alpha val="0"/>
                </a:schemeClr>
              </a:gs>
            </a:gsLst>
            <a:lin ang="8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37" name="Group 136">
            <a:extLst>
              <a:ext uri="{FF2B5EF4-FFF2-40B4-BE49-F238E27FC236}">
                <a16:creationId xmlns:a16="http://schemas.microsoft.com/office/drawing/2014/main" id="{F300632E-38C0-4AB6-86B8-B8E08690F55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5400000">
            <a:off x="616345" y="5940560"/>
            <a:ext cx="1285875" cy="549007"/>
            <a:chOff x="7029447" y="3514725"/>
            <a:chExt cx="1285875" cy="549007"/>
          </a:xfrm>
        </p:grpSpPr>
        <p:cxnSp>
          <p:nvCxnSpPr>
            <p:cNvPr id="138" name="Straight Connector 137">
              <a:extLst>
                <a:ext uri="{FF2B5EF4-FFF2-40B4-BE49-F238E27FC236}">
                  <a16:creationId xmlns:a16="http://schemas.microsoft.com/office/drawing/2014/main" id="{D0134E9E-9A3E-4116-BC20-40685DC3907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514725"/>
              <a:ext cx="1285875" cy="0"/>
            </a:xfrm>
            <a:prstGeom prst="line">
              <a:avLst/>
            </a:prstGeom>
            <a:ln w="31750" cap="rnd" cmpd="sng">
              <a:gradFill>
                <a:gsLst>
                  <a:gs pos="0">
                    <a:schemeClr val="tx2">
                      <a:lumMod val="60000"/>
                      <a:lumOff val="40000"/>
                      <a:alpha val="40000"/>
                    </a:schemeClr>
                  </a:gs>
                  <a:gs pos="100000">
                    <a:schemeClr val="tx2">
                      <a:lumMod val="50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139" name="Straight Connector 138">
              <a:extLst>
                <a:ext uri="{FF2B5EF4-FFF2-40B4-BE49-F238E27FC236}">
                  <a16:creationId xmlns:a16="http://schemas.microsoft.com/office/drawing/2014/main" id="{8D1CC05E-67C0-44BA-9D5F-3DD58253607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697727"/>
              <a:ext cx="1285875" cy="0"/>
            </a:xfrm>
            <a:prstGeom prst="line">
              <a:avLst/>
            </a:prstGeom>
            <a:ln w="31750" cap="rnd" cmpd="sng">
              <a:gradFill>
                <a:gsLst>
                  <a:gs pos="0">
                    <a:schemeClr val="tx2">
                      <a:lumMod val="60000"/>
                      <a:lumOff val="40000"/>
                      <a:alpha val="40000"/>
                    </a:schemeClr>
                  </a:gs>
                  <a:gs pos="100000">
                    <a:schemeClr val="tx2">
                      <a:lumMod val="50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140" name="Straight Connector 139">
              <a:extLst>
                <a:ext uri="{FF2B5EF4-FFF2-40B4-BE49-F238E27FC236}">
                  <a16:creationId xmlns:a16="http://schemas.microsoft.com/office/drawing/2014/main" id="{0A913263-9283-4B2C-85EE-893F7D817D7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880729"/>
              <a:ext cx="1285875" cy="0"/>
            </a:xfrm>
            <a:prstGeom prst="line">
              <a:avLst/>
            </a:prstGeom>
            <a:ln w="31750" cap="rnd" cmpd="sng">
              <a:gradFill>
                <a:gsLst>
                  <a:gs pos="0">
                    <a:schemeClr val="tx2">
                      <a:lumMod val="60000"/>
                      <a:lumOff val="40000"/>
                      <a:alpha val="40000"/>
                    </a:schemeClr>
                  </a:gs>
                  <a:gs pos="100000">
                    <a:schemeClr val="tx2">
                      <a:lumMod val="50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141" name="Straight Connector 140">
              <a:extLst>
                <a:ext uri="{FF2B5EF4-FFF2-40B4-BE49-F238E27FC236}">
                  <a16:creationId xmlns:a16="http://schemas.microsoft.com/office/drawing/2014/main" id="{6CE5EDC8-2563-4DFB-A804-798D9918088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4063732"/>
              <a:ext cx="1285875" cy="0"/>
            </a:xfrm>
            <a:prstGeom prst="line">
              <a:avLst/>
            </a:prstGeom>
            <a:ln w="31750" cap="rnd" cmpd="sng">
              <a:gradFill>
                <a:gsLst>
                  <a:gs pos="0">
                    <a:schemeClr val="tx2">
                      <a:lumMod val="60000"/>
                      <a:lumOff val="40000"/>
                      <a:alpha val="40000"/>
                    </a:schemeClr>
                  </a:gs>
                  <a:gs pos="100000">
                    <a:schemeClr val="tx2">
                      <a:lumMod val="50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grpSp>
      <p:sp>
        <p:nvSpPr>
          <p:cNvPr id="4" name="Rectangle 3">
            <a:extLst>
              <a:ext uri="{FF2B5EF4-FFF2-40B4-BE49-F238E27FC236}">
                <a16:creationId xmlns:a16="http://schemas.microsoft.com/office/drawing/2014/main" id="{757FF024-99DE-E8E5-E16A-82316BD34E1F}"/>
              </a:ext>
            </a:extLst>
          </p:cNvPr>
          <p:cNvSpPr/>
          <p:nvPr/>
        </p:nvSpPr>
        <p:spPr>
          <a:xfrm>
            <a:off x="6238651" y="263923"/>
            <a:ext cx="5651269" cy="2933149"/>
          </a:xfrm>
          <a:prstGeom prst="rect">
            <a:avLst/>
          </a:prstGeom>
          <a:solidFill>
            <a:srgbClr val="202834">
              <a:alpha val="60000"/>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8D51BAB-C0E4-D71E-FF3C-2344A314B87D}"/>
              </a:ext>
            </a:extLst>
          </p:cNvPr>
          <p:cNvSpPr>
            <a:spLocks noGrp="1"/>
          </p:cNvSpPr>
          <p:nvPr>
            <p:ph type="ctrTitle"/>
          </p:nvPr>
        </p:nvSpPr>
        <p:spPr>
          <a:xfrm>
            <a:off x="593240" y="394873"/>
            <a:ext cx="6305399" cy="1220047"/>
          </a:xfrm>
          <a:noFill/>
        </p:spPr>
        <p:txBody>
          <a:bodyPr anchor="ctr">
            <a:normAutofit fontScale="90000"/>
          </a:bodyPr>
          <a:lstStyle/>
          <a:p>
            <a:pPr algn="l"/>
            <a:r>
              <a:rPr lang="en-US" sz="4200" dirty="0">
                <a:solidFill>
                  <a:schemeClr val="bg1"/>
                </a:solidFill>
                <a:latin typeface="Britannic Bold" panose="020B0903060703020204" pitchFamily="34" charset="0"/>
              </a:rPr>
              <a:t>New Testament and Genesis</a:t>
            </a:r>
          </a:p>
        </p:txBody>
      </p:sp>
      <p:sp>
        <p:nvSpPr>
          <p:cNvPr id="3" name="Subtitle 2">
            <a:extLst>
              <a:ext uri="{FF2B5EF4-FFF2-40B4-BE49-F238E27FC236}">
                <a16:creationId xmlns:a16="http://schemas.microsoft.com/office/drawing/2014/main" id="{D93B3D77-62F5-4E4C-8FBB-B3E01E1586FC}"/>
              </a:ext>
            </a:extLst>
          </p:cNvPr>
          <p:cNvSpPr>
            <a:spLocks noGrp="1"/>
          </p:cNvSpPr>
          <p:nvPr>
            <p:ph type="subTitle" idx="1"/>
          </p:nvPr>
        </p:nvSpPr>
        <p:spPr>
          <a:xfrm>
            <a:off x="567044" y="1705839"/>
            <a:ext cx="10614674" cy="4680587"/>
          </a:xfrm>
          <a:noFill/>
        </p:spPr>
        <p:txBody>
          <a:bodyPr anchor="t">
            <a:normAutofit/>
          </a:bodyPr>
          <a:lstStyle/>
          <a:p>
            <a:pPr algn="l"/>
            <a:r>
              <a:rPr lang="en-US" sz="3800" dirty="0">
                <a:solidFill>
                  <a:schemeClr val="bg1"/>
                </a:solidFill>
                <a:latin typeface="Georgia" panose="02040502050405020303" pitchFamily="18" charset="0"/>
              </a:rPr>
              <a:t>Jesus and the devil..</a:t>
            </a:r>
          </a:p>
          <a:p>
            <a:pPr marL="571500" indent="-571500" algn="l">
              <a:buClr>
                <a:srgbClr val="FFC000"/>
              </a:buClr>
              <a:buFont typeface="Georgia" panose="02040502050405020303" pitchFamily="18" charset="0"/>
              <a:buChar char="—"/>
            </a:pPr>
            <a:r>
              <a:rPr lang="en-US" sz="3400" dirty="0">
                <a:solidFill>
                  <a:schemeClr val="bg1"/>
                </a:solidFill>
                <a:latin typeface="Georgia" panose="02040502050405020303" pitchFamily="18" charset="0"/>
              </a:rPr>
              <a:t>John 8:44 </a:t>
            </a:r>
            <a:r>
              <a:rPr lang="en-US" sz="3200" dirty="0">
                <a:solidFill>
                  <a:schemeClr val="bg1"/>
                </a:solidFill>
              </a:rPr>
              <a:t>You are of </a:t>
            </a:r>
            <a:r>
              <a:rPr lang="en-US" sz="3200" i="1" dirty="0">
                <a:solidFill>
                  <a:schemeClr val="bg1"/>
                </a:solidFill>
              </a:rPr>
              <a:t>your</a:t>
            </a:r>
            <a:r>
              <a:rPr lang="en-US" sz="3200" dirty="0">
                <a:solidFill>
                  <a:schemeClr val="bg1"/>
                </a:solidFill>
              </a:rPr>
              <a:t> father the devil, and the desires of your father you want to do. He was a murderer from the beginning, and does not stand in the truth, because there is no truth in him. When he speaks a lie, he speaks from his own </a:t>
            </a:r>
            <a:r>
              <a:rPr lang="en-US" sz="3200" i="1" dirty="0">
                <a:solidFill>
                  <a:schemeClr val="bg1"/>
                </a:solidFill>
              </a:rPr>
              <a:t>resources,</a:t>
            </a:r>
            <a:r>
              <a:rPr lang="en-US" sz="3200" dirty="0">
                <a:solidFill>
                  <a:schemeClr val="bg1"/>
                </a:solidFill>
              </a:rPr>
              <a:t> for he is a liar and the father of it.</a:t>
            </a:r>
            <a:endParaRPr lang="en-US" sz="3000" dirty="0">
              <a:solidFill>
                <a:schemeClr val="bg1"/>
              </a:solidFill>
            </a:endParaRPr>
          </a:p>
        </p:txBody>
      </p:sp>
    </p:spTree>
    <p:extLst>
      <p:ext uri="{BB962C8B-B14F-4D97-AF65-F5344CB8AC3E}">
        <p14:creationId xmlns:p14="http://schemas.microsoft.com/office/powerpoint/2010/main" val="20746385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 name="Rectangle 102">
            <a:extLst>
              <a:ext uri="{FF2B5EF4-FFF2-40B4-BE49-F238E27FC236}">
                <a16:creationId xmlns:a16="http://schemas.microsoft.com/office/drawing/2014/main" id="{89105CEF-3024-4DCC-B6B3-5AEC0A84CD5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a:extLst>
              <a:ext uri="{FF2B5EF4-FFF2-40B4-BE49-F238E27FC236}">
                <a16:creationId xmlns:a16="http://schemas.microsoft.com/office/drawing/2014/main" id="{A1615BE6-BB5D-47E2-AF16-A7B7ABB7573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tx1">
              <a:alpha val="5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7" name="Group 106">
            <a:extLst>
              <a:ext uri="{FF2B5EF4-FFF2-40B4-BE49-F238E27FC236}">
                <a16:creationId xmlns:a16="http://schemas.microsoft.com/office/drawing/2014/main" id="{F5C48320-B8CB-4B2D-BE09-A7BF638E9FF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 y="2075420"/>
            <a:ext cx="12048729" cy="4093306"/>
            <a:chOff x="1" y="2075420"/>
            <a:chExt cx="12048729" cy="4093306"/>
          </a:xfrm>
        </p:grpSpPr>
        <p:sp>
          <p:nvSpPr>
            <p:cNvPr id="108" name="Oval 107">
              <a:extLst>
                <a:ext uri="{FF2B5EF4-FFF2-40B4-BE49-F238E27FC236}">
                  <a16:creationId xmlns:a16="http://schemas.microsoft.com/office/drawing/2014/main" id="{78C754C0-C8E4-41C6-89F0-B003D6E2C28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4500000">
              <a:off x="7942191" y="2507571"/>
              <a:ext cx="3563871" cy="3563871"/>
            </a:xfrm>
            <a:prstGeom prst="ellipse">
              <a:avLst/>
            </a:prstGeom>
            <a:noFill/>
            <a:ln w="31750">
              <a:gradFill>
                <a:gsLst>
                  <a:gs pos="0">
                    <a:schemeClr val="tx2">
                      <a:lumMod val="60000"/>
                      <a:lumOff val="40000"/>
                      <a:alpha val="10000"/>
                    </a:schemeClr>
                  </a:gs>
                  <a:gs pos="100000">
                    <a:schemeClr val="tx2">
                      <a:lumMod val="50000"/>
                      <a:alpha val="20000"/>
                    </a:schemeClr>
                  </a:gs>
                </a:gsLst>
                <a:lin ang="5400000" scaled="1"/>
              </a:gra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Oval 108">
              <a:extLst>
                <a:ext uri="{FF2B5EF4-FFF2-40B4-BE49-F238E27FC236}">
                  <a16:creationId xmlns:a16="http://schemas.microsoft.com/office/drawing/2014/main" id="{2F55A00A-CB08-4E07-A25B-E54F0BD1556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10435065" y="4048931"/>
              <a:ext cx="1381607" cy="1381607"/>
            </a:xfrm>
            <a:prstGeom prst="ellipse">
              <a:avLst/>
            </a:prstGeom>
            <a:noFill/>
            <a:ln w="31750">
              <a:gradFill>
                <a:gsLst>
                  <a:gs pos="0">
                    <a:schemeClr val="tx2">
                      <a:lumMod val="60000"/>
                      <a:lumOff val="40000"/>
                      <a:alpha val="20000"/>
                    </a:schemeClr>
                  </a:gs>
                  <a:gs pos="100000">
                    <a:schemeClr val="tx2">
                      <a:lumMod val="50000"/>
                      <a:alpha val="20000"/>
                    </a:schemeClr>
                  </a:gs>
                </a:gsLst>
                <a:lin ang="5400000" scaled="1"/>
              </a:gra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0" name="Oval 109">
              <a:extLst>
                <a:ext uri="{FF2B5EF4-FFF2-40B4-BE49-F238E27FC236}">
                  <a16:creationId xmlns:a16="http://schemas.microsoft.com/office/drawing/2014/main" id="{01B6955C-1831-4001-80E6-698D6C0CFBE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1" y="2075420"/>
              <a:ext cx="3144364" cy="3144364"/>
            </a:xfrm>
            <a:prstGeom prst="ellipse">
              <a:avLst/>
            </a:prstGeom>
            <a:gradFill>
              <a:gsLst>
                <a:gs pos="0">
                  <a:schemeClr val="tx2">
                    <a:lumMod val="75000"/>
                    <a:alpha val="20000"/>
                  </a:schemeClr>
                </a:gs>
                <a:gs pos="100000">
                  <a:schemeClr val="tx2">
                    <a:lumMod val="50000"/>
                    <a:alpha val="1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Oval 110">
              <a:extLst>
                <a:ext uri="{FF2B5EF4-FFF2-40B4-BE49-F238E27FC236}">
                  <a16:creationId xmlns:a16="http://schemas.microsoft.com/office/drawing/2014/main" id="{230CB782-F64B-4A29-8545-32CA9BC77E3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2600000">
              <a:off x="10150845" y="4270841"/>
              <a:ext cx="1897885" cy="1897885"/>
            </a:xfrm>
            <a:prstGeom prst="ellipse">
              <a:avLst/>
            </a:prstGeom>
            <a:gradFill>
              <a:gsLst>
                <a:gs pos="0">
                  <a:schemeClr val="tx2">
                    <a:lumMod val="75000"/>
                    <a:alpha val="10000"/>
                  </a:schemeClr>
                </a:gs>
                <a:gs pos="100000">
                  <a:schemeClr val="tx2">
                    <a:lumMod val="75000"/>
                    <a:alpha val="2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2" name="Oval 111">
              <a:extLst>
                <a:ext uri="{FF2B5EF4-FFF2-40B4-BE49-F238E27FC236}">
                  <a16:creationId xmlns:a16="http://schemas.microsoft.com/office/drawing/2014/main" id="{DABBBCF5-DBE4-467D-AC3E-F9973FEE9CE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4500000">
              <a:off x="2046780" y="3040492"/>
              <a:ext cx="2579322" cy="2579322"/>
            </a:xfrm>
            <a:prstGeom prst="ellipse">
              <a:avLst/>
            </a:prstGeom>
            <a:noFill/>
            <a:ln w="31750">
              <a:gradFill>
                <a:gsLst>
                  <a:gs pos="0">
                    <a:schemeClr val="tx2">
                      <a:lumMod val="60000"/>
                      <a:lumOff val="40000"/>
                      <a:alpha val="20000"/>
                    </a:schemeClr>
                  </a:gs>
                  <a:gs pos="100000">
                    <a:schemeClr val="tx2">
                      <a:lumMod val="50000"/>
                      <a:alpha val="20000"/>
                    </a:schemeClr>
                  </a:gs>
                </a:gsLst>
                <a:lin ang="5400000" scaled="1"/>
              </a:gra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3" name="Oval 112">
              <a:extLst>
                <a:ext uri="{FF2B5EF4-FFF2-40B4-BE49-F238E27FC236}">
                  <a16:creationId xmlns:a16="http://schemas.microsoft.com/office/drawing/2014/main" id="{8055A3CA-368A-4B3D-8665-67815A878D4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4500000">
              <a:off x="2224640" y="3193975"/>
              <a:ext cx="2243193" cy="2243193"/>
            </a:xfrm>
            <a:prstGeom prst="ellipse">
              <a:avLst/>
            </a:prstGeom>
            <a:noFill/>
            <a:ln w="31750">
              <a:gradFill>
                <a:gsLst>
                  <a:gs pos="0">
                    <a:schemeClr val="tx2">
                      <a:lumMod val="60000"/>
                      <a:lumOff val="40000"/>
                      <a:alpha val="10000"/>
                    </a:schemeClr>
                  </a:gs>
                  <a:gs pos="100000">
                    <a:schemeClr val="tx2">
                      <a:lumMod val="50000"/>
                      <a:alpha val="10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5" name="Picture 4" descr="A book cover with text&#10;&#10;Description automatically generated">
            <a:extLst>
              <a:ext uri="{FF2B5EF4-FFF2-40B4-BE49-F238E27FC236}">
                <a16:creationId xmlns:a16="http://schemas.microsoft.com/office/drawing/2014/main" id="{11C2C001-3230-3978-A4EF-0B2AA494B170}"/>
              </a:ext>
            </a:extLst>
          </p:cNvPr>
          <p:cNvPicPr>
            <a:picLocks noChangeAspect="1"/>
          </p:cNvPicPr>
          <p:nvPr/>
        </p:nvPicPr>
        <p:blipFill rotWithShape="1">
          <a:blip r:embed="rId2">
            <a:extLst>
              <a:ext uri="{28A0092B-C50C-407E-A947-70E740481C1C}">
                <a14:useLocalDpi xmlns:a14="http://schemas.microsoft.com/office/drawing/2010/main" val="0"/>
              </a:ext>
            </a:extLst>
          </a:blip>
          <a:srcRect l="12398" r="3620"/>
          <a:stretch/>
        </p:blipFill>
        <p:spPr>
          <a:xfrm>
            <a:off x="6467036" y="-525"/>
            <a:ext cx="4762297" cy="3175526"/>
          </a:xfrm>
          <a:prstGeom prst="rect">
            <a:avLst/>
          </a:prstGeom>
        </p:spPr>
      </p:pic>
      <p:grpSp>
        <p:nvGrpSpPr>
          <p:cNvPr id="115" name="Group 114">
            <a:extLst>
              <a:ext uri="{FF2B5EF4-FFF2-40B4-BE49-F238E27FC236}">
                <a16:creationId xmlns:a16="http://schemas.microsoft.com/office/drawing/2014/main" id="{4DF96203-9911-4F97-A236-49DC3C81445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6200000">
            <a:off x="6301135" y="143979"/>
            <a:ext cx="304800" cy="429768"/>
            <a:chOff x="215328" y="-46937"/>
            <a:chExt cx="304800" cy="2773841"/>
          </a:xfrm>
        </p:grpSpPr>
        <p:cxnSp>
          <p:nvCxnSpPr>
            <p:cNvPr id="116" name="Straight Connector 115">
              <a:extLst>
                <a:ext uri="{FF2B5EF4-FFF2-40B4-BE49-F238E27FC236}">
                  <a16:creationId xmlns:a16="http://schemas.microsoft.com/office/drawing/2014/main" id="{E4245BC0-80D4-4306-A45F-E18C68221B83}"/>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215328" y="-46937"/>
              <a:ext cx="0" cy="2773841"/>
            </a:xfrm>
            <a:prstGeom prst="line">
              <a:avLst/>
            </a:prstGeom>
            <a:ln w="25400" cmpd="sng">
              <a:solidFill>
                <a:schemeClr val="bg2">
                  <a:lumMod val="60000"/>
                  <a:lumOff val="40000"/>
                  <a:alpha val="5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17" name="Straight Connector 116">
              <a:extLst>
                <a:ext uri="{FF2B5EF4-FFF2-40B4-BE49-F238E27FC236}">
                  <a16:creationId xmlns:a16="http://schemas.microsoft.com/office/drawing/2014/main" id="{64F4C0E9-AFF0-4843-8F52-23DA160DB06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316928" y="-46937"/>
              <a:ext cx="0" cy="2773841"/>
            </a:xfrm>
            <a:prstGeom prst="line">
              <a:avLst/>
            </a:prstGeom>
            <a:ln w="25400" cmpd="sng">
              <a:solidFill>
                <a:schemeClr val="bg2">
                  <a:lumMod val="60000"/>
                  <a:lumOff val="40000"/>
                  <a:alpha val="5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18" name="Straight Connector 117">
              <a:extLst>
                <a:ext uri="{FF2B5EF4-FFF2-40B4-BE49-F238E27FC236}">
                  <a16:creationId xmlns:a16="http://schemas.microsoft.com/office/drawing/2014/main" id="{38348773-FC4B-44F7-81AD-ABDB46EF0CE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418528" y="-46937"/>
              <a:ext cx="0" cy="2773841"/>
            </a:xfrm>
            <a:prstGeom prst="line">
              <a:avLst/>
            </a:prstGeom>
            <a:ln w="25400" cmpd="sng">
              <a:solidFill>
                <a:schemeClr val="bg2">
                  <a:lumMod val="60000"/>
                  <a:lumOff val="40000"/>
                  <a:alpha val="5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19" name="Straight Connector 118">
              <a:extLst>
                <a:ext uri="{FF2B5EF4-FFF2-40B4-BE49-F238E27FC236}">
                  <a16:creationId xmlns:a16="http://schemas.microsoft.com/office/drawing/2014/main" id="{5A2A4C5A-EDAA-4CFB-99B7-EF8DB0EB3DE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520128" y="-46937"/>
              <a:ext cx="0" cy="2773841"/>
            </a:xfrm>
            <a:prstGeom prst="line">
              <a:avLst/>
            </a:prstGeom>
            <a:ln w="25400" cmpd="sng">
              <a:solidFill>
                <a:schemeClr val="bg2">
                  <a:lumMod val="60000"/>
                  <a:lumOff val="40000"/>
                  <a:alpha val="50000"/>
                </a:schemeClr>
              </a:solidFill>
              <a:prstDash val="sysDot"/>
            </a:ln>
          </p:spPr>
          <p:style>
            <a:lnRef idx="1">
              <a:schemeClr val="accent1"/>
            </a:lnRef>
            <a:fillRef idx="0">
              <a:schemeClr val="accent1"/>
            </a:fillRef>
            <a:effectRef idx="0">
              <a:schemeClr val="accent1"/>
            </a:effectRef>
            <a:fontRef idx="minor">
              <a:schemeClr val="tx1"/>
            </a:fontRef>
          </p:style>
        </p:cxnSp>
      </p:grpSp>
      <p:sp>
        <p:nvSpPr>
          <p:cNvPr id="121" name="Rectangle 120">
            <a:extLst>
              <a:ext uri="{FF2B5EF4-FFF2-40B4-BE49-F238E27FC236}">
                <a16:creationId xmlns:a16="http://schemas.microsoft.com/office/drawing/2014/main" id="{C4B4B845-CAA1-4885-99D9-10EEED9CEC5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438146" y="1042605"/>
            <a:ext cx="2796461" cy="711252"/>
          </a:xfrm>
          <a:prstGeom prst="rect">
            <a:avLst/>
          </a:prstGeom>
          <a:gradFill flip="none" rotWithShape="1">
            <a:gsLst>
              <a:gs pos="0">
                <a:schemeClr val="tx2">
                  <a:lumMod val="40000"/>
                  <a:lumOff val="60000"/>
                  <a:alpha val="0"/>
                </a:schemeClr>
              </a:gs>
              <a:gs pos="100000">
                <a:schemeClr val="tx2">
                  <a:lumMod val="75000"/>
                  <a:alpha val="10000"/>
                </a:schemeClr>
              </a:gs>
            </a:gsLst>
            <a:lin ang="8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3" name="Group 122">
            <a:extLst>
              <a:ext uri="{FF2B5EF4-FFF2-40B4-BE49-F238E27FC236}">
                <a16:creationId xmlns:a16="http://schemas.microsoft.com/office/drawing/2014/main" id="{F13F4936-8C6F-4CE3-A4EA-FED76F76453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259539" y="317578"/>
            <a:ext cx="548640" cy="549007"/>
            <a:chOff x="7029447" y="3514725"/>
            <a:chExt cx="1285875" cy="549007"/>
          </a:xfrm>
        </p:grpSpPr>
        <p:cxnSp>
          <p:nvCxnSpPr>
            <p:cNvPr id="124" name="Straight Connector 123">
              <a:extLst>
                <a:ext uri="{FF2B5EF4-FFF2-40B4-BE49-F238E27FC236}">
                  <a16:creationId xmlns:a16="http://schemas.microsoft.com/office/drawing/2014/main" id="{50484433-3A0D-4EFE-A3D6-7805A0C34E2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514725"/>
              <a:ext cx="1285875" cy="0"/>
            </a:xfrm>
            <a:prstGeom prst="line">
              <a:avLst/>
            </a:prstGeom>
            <a:ln w="31750" cap="rnd" cmpd="sng">
              <a:gradFill>
                <a:gsLst>
                  <a:gs pos="0">
                    <a:schemeClr val="tx2">
                      <a:lumMod val="60000"/>
                      <a:lumOff val="40000"/>
                      <a:alpha val="40000"/>
                    </a:schemeClr>
                  </a:gs>
                  <a:gs pos="100000">
                    <a:schemeClr val="tx2">
                      <a:lumMod val="75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125" name="Straight Connector 124">
              <a:extLst>
                <a:ext uri="{FF2B5EF4-FFF2-40B4-BE49-F238E27FC236}">
                  <a16:creationId xmlns:a16="http://schemas.microsoft.com/office/drawing/2014/main" id="{A73F57FA-1343-44FF-A148-8DF227969C3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697727"/>
              <a:ext cx="1285875" cy="0"/>
            </a:xfrm>
            <a:prstGeom prst="line">
              <a:avLst/>
            </a:prstGeom>
            <a:ln w="31750" cap="rnd" cmpd="sng">
              <a:gradFill>
                <a:gsLst>
                  <a:gs pos="0">
                    <a:schemeClr val="tx2">
                      <a:lumMod val="60000"/>
                      <a:lumOff val="40000"/>
                      <a:alpha val="40000"/>
                    </a:schemeClr>
                  </a:gs>
                  <a:gs pos="100000">
                    <a:schemeClr val="tx2">
                      <a:lumMod val="75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126" name="Straight Connector 125">
              <a:extLst>
                <a:ext uri="{FF2B5EF4-FFF2-40B4-BE49-F238E27FC236}">
                  <a16:creationId xmlns:a16="http://schemas.microsoft.com/office/drawing/2014/main" id="{E1A4169D-3A86-4D9D-AF11-DC56E12108C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880729"/>
              <a:ext cx="1285875" cy="0"/>
            </a:xfrm>
            <a:prstGeom prst="line">
              <a:avLst/>
            </a:prstGeom>
            <a:ln w="31750" cap="rnd" cmpd="sng">
              <a:gradFill>
                <a:gsLst>
                  <a:gs pos="0">
                    <a:schemeClr val="tx2">
                      <a:lumMod val="60000"/>
                      <a:lumOff val="40000"/>
                      <a:alpha val="40000"/>
                    </a:schemeClr>
                  </a:gs>
                  <a:gs pos="100000">
                    <a:schemeClr val="tx2">
                      <a:lumMod val="75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127" name="Straight Connector 126">
              <a:extLst>
                <a:ext uri="{FF2B5EF4-FFF2-40B4-BE49-F238E27FC236}">
                  <a16:creationId xmlns:a16="http://schemas.microsoft.com/office/drawing/2014/main" id="{F5A4DE08-83A8-4402-9B15-4BE50687B04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4063732"/>
              <a:ext cx="1285875" cy="0"/>
            </a:xfrm>
            <a:prstGeom prst="line">
              <a:avLst/>
            </a:prstGeom>
            <a:ln w="31750" cap="rnd" cmpd="sng">
              <a:gradFill>
                <a:gsLst>
                  <a:gs pos="0">
                    <a:schemeClr val="tx2">
                      <a:lumMod val="60000"/>
                      <a:lumOff val="40000"/>
                      <a:alpha val="40000"/>
                    </a:schemeClr>
                  </a:gs>
                  <a:gs pos="100000">
                    <a:schemeClr val="tx2">
                      <a:lumMod val="75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grpSp>
      <p:grpSp>
        <p:nvGrpSpPr>
          <p:cNvPr id="129" name="Group 128">
            <a:extLst>
              <a:ext uri="{FF2B5EF4-FFF2-40B4-BE49-F238E27FC236}">
                <a16:creationId xmlns:a16="http://schemas.microsoft.com/office/drawing/2014/main" id="{8C5FED84-F820-488A-A974-94F5E9799C6B}"/>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259539" y="317578"/>
            <a:ext cx="548640" cy="549007"/>
            <a:chOff x="7029447" y="3514725"/>
            <a:chExt cx="1285875" cy="549007"/>
          </a:xfrm>
        </p:grpSpPr>
        <p:cxnSp>
          <p:nvCxnSpPr>
            <p:cNvPr id="130" name="Straight Connector 129">
              <a:extLst>
                <a:ext uri="{FF2B5EF4-FFF2-40B4-BE49-F238E27FC236}">
                  <a16:creationId xmlns:a16="http://schemas.microsoft.com/office/drawing/2014/main" id="{FF3E2FC4-8DA6-4E60-93F8-1EE49C0CCB8B}"/>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514725"/>
              <a:ext cx="1285875" cy="0"/>
            </a:xfrm>
            <a:prstGeom prst="line">
              <a:avLst/>
            </a:prstGeom>
            <a:ln w="31750" cap="rnd" cmpd="sng">
              <a:gradFill>
                <a:gsLst>
                  <a:gs pos="0">
                    <a:schemeClr val="tx2">
                      <a:lumMod val="60000"/>
                      <a:lumOff val="40000"/>
                      <a:alpha val="20000"/>
                    </a:schemeClr>
                  </a:gs>
                  <a:gs pos="100000">
                    <a:schemeClr val="tx2">
                      <a:lumMod val="50000"/>
                      <a:alpha val="2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131" name="Straight Connector 130">
              <a:extLst>
                <a:ext uri="{FF2B5EF4-FFF2-40B4-BE49-F238E27FC236}">
                  <a16:creationId xmlns:a16="http://schemas.microsoft.com/office/drawing/2014/main" id="{3737BE0C-1FB1-4D5F-AB83-A2F91C14566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697727"/>
              <a:ext cx="1285875" cy="0"/>
            </a:xfrm>
            <a:prstGeom prst="line">
              <a:avLst/>
            </a:prstGeom>
            <a:ln w="31750" cap="rnd" cmpd="sng">
              <a:gradFill>
                <a:gsLst>
                  <a:gs pos="0">
                    <a:schemeClr val="tx2">
                      <a:lumMod val="60000"/>
                      <a:lumOff val="40000"/>
                      <a:alpha val="20000"/>
                    </a:schemeClr>
                  </a:gs>
                  <a:gs pos="100000">
                    <a:schemeClr val="tx2">
                      <a:lumMod val="50000"/>
                      <a:alpha val="2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132" name="Straight Connector 131">
              <a:extLst>
                <a:ext uri="{FF2B5EF4-FFF2-40B4-BE49-F238E27FC236}">
                  <a16:creationId xmlns:a16="http://schemas.microsoft.com/office/drawing/2014/main" id="{8D845A01-081B-4119-8571-6A42E8D02863}"/>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880729"/>
              <a:ext cx="1285875" cy="0"/>
            </a:xfrm>
            <a:prstGeom prst="line">
              <a:avLst/>
            </a:prstGeom>
            <a:ln w="31750" cap="rnd" cmpd="sng">
              <a:gradFill>
                <a:gsLst>
                  <a:gs pos="0">
                    <a:schemeClr val="tx2">
                      <a:lumMod val="60000"/>
                      <a:lumOff val="40000"/>
                      <a:alpha val="20000"/>
                    </a:schemeClr>
                  </a:gs>
                  <a:gs pos="100000">
                    <a:schemeClr val="tx2">
                      <a:lumMod val="50000"/>
                      <a:alpha val="2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133" name="Straight Connector 132">
              <a:extLst>
                <a:ext uri="{FF2B5EF4-FFF2-40B4-BE49-F238E27FC236}">
                  <a16:creationId xmlns:a16="http://schemas.microsoft.com/office/drawing/2014/main" id="{31139926-E05D-459C-A2F3-798D98C9BE50}"/>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4063732"/>
              <a:ext cx="1285875" cy="0"/>
            </a:xfrm>
            <a:prstGeom prst="line">
              <a:avLst/>
            </a:prstGeom>
            <a:ln w="31750" cap="rnd" cmpd="sng">
              <a:gradFill>
                <a:gsLst>
                  <a:gs pos="0">
                    <a:schemeClr val="tx2">
                      <a:lumMod val="60000"/>
                      <a:lumOff val="40000"/>
                      <a:alpha val="20000"/>
                    </a:schemeClr>
                  </a:gs>
                  <a:gs pos="100000">
                    <a:schemeClr val="tx2">
                      <a:lumMod val="50000"/>
                      <a:alpha val="2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grpSp>
      <p:sp>
        <p:nvSpPr>
          <p:cNvPr id="135" name="Rectangle 134">
            <a:extLst>
              <a:ext uri="{FF2B5EF4-FFF2-40B4-BE49-F238E27FC236}">
                <a16:creationId xmlns:a16="http://schemas.microsoft.com/office/drawing/2014/main" id="{4AF71FEF-CE35-499D-AE77-5FF4C0911B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1" y="6140785"/>
            <a:ext cx="6095997" cy="711252"/>
          </a:xfrm>
          <a:prstGeom prst="rect">
            <a:avLst/>
          </a:prstGeom>
          <a:gradFill flip="none" rotWithShape="1">
            <a:gsLst>
              <a:gs pos="10000">
                <a:schemeClr val="tx2">
                  <a:lumMod val="50000"/>
                  <a:alpha val="10000"/>
                </a:schemeClr>
              </a:gs>
              <a:gs pos="100000">
                <a:schemeClr val="tx2">
                  <a:lumMod val="60000"/>
                  <a:lumOff val="40000"/>
                  <a:alpha val="0"/>
                </a:schemeClr>
              </a:gs>
            </a:gsLst>
            <a:lin ang="8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37" name="Group 136">
            <a:extLst>
              <a:ext uri="{FF2B5EF4-FFF2-40B4-BE49-F238E27FC236}">
                <a16:creationId xmlns:a16="http://schemas.microsoft.com/office/drawing/2014/main" id="{F300632E-38C0-4AB6-86B8-B8E08690F55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5400000">
            <a:off x="616345" y="5940560"/>
            <a:ext cx="1285875" cy="549007"/>
            <a:chOff x="7029447" y="3514725"/>
            <a:chExt cx="1285875" cy="549007"/>
          </a:xfrm>
        </p:grpSpPr>
        <p:cxnSp>
          <p:nvCxnSpPr>
            <p:cNvPr id="138" name="Straight Connector 137">
              <a:extLst>
                <a:ext uri="{FF2B5EF4-FFF2-40B4-BE49-F238E27FC236}">
                  <a16:creationId xmlns:a16="http://schemas.microsoft.com/office/drawing/2014/main" id="{D0134E9E-9A3E-4116-BC20-40685DC3907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514725"/>
              <a:ext cx="1285875" cy="0"/>
            </a:xfrm>
            <a:prstGeom prst="line">
              <a:avLst/>
            </a:prstGeom>
            <a:ln w="31750" cap="rnd" cmpd="sng">
              <a:gradFill>
                <a:gsLst>
                  <a:gs pos="0">
                    <a:schemeClr val="tx2">
                      <a:lumMod val="60000"/>
                      <a:lumOff val="40000"/>
                      <a:alpha val="40000"/>
                    </a:schemeClr>
                  </a:gs>
                  <a:gs pos="100000">
                    <a:schemeClr val="tx2">
                      <a:lumMod val="50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139" name="Straight Connector 138">
              <a:extLst>
                <a:ext uri="{FF2B5EF4-FFF2-40B4-BE49-F238E27FC236}">
                  <a16:creationId xmlns:a16="http://schemas.microsoft.com/office/drawing/2014/main" id="{8D1CC05E-67C0-44BA-9D5F-3DD58253607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697727"/>
              <a:ext cx="1285875" cy="0"/>
            </a:xfrm>
            <a:prstGeom prst="line">
              <a:avLst/>
            </a:prstGeom>
            <a:ln w="31750" cap="rnd" cmpd="sng">
              <a:gradFill>
                <a:gsLst>
                  <a:gs pos="0">
                    <a:schemeClr val="tx2">
                      <a:lumMod val="60000"/>
                      <a:lumOff val="40000"/>
                      <a:alpha val="40000"/>
                    </a:schemeClr>
                  </a:gs>
                  <a:gs pos="100000">
                    <a:schemeClr val="tx2">
                      <a:lumMod val="50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140" name="Straight Connector 139">
              <a:extLst>
                <a:ext uri="{FF2B5EF4-FFF2-40B4-BE49-F238E27FC236}">
                  <a16:creationId xmlns:a16="http://schemas.microsoft.com/office/drawing/2014/main" id="{0A913263-9283-4B2C-85EE-893F7D817D7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880729"/>
              <a:ext cx="1285875" cy="0"/>
            </a:xfrm>
            <a:prstGeom prst="line">
              <a:avLst/>
            </a:prstGeom>
            <a:ln w="31750" cap="rnd" cmpd="sng">
              <a:gradFill>
                <a:gsLst>
                  <a:gs pos="0">
                    <a:schemeClr val="tx2">
                      <a:lumMod val="60000"/>
                      <a:lumOff val="40000"/>
                      <a:alpha val="40000"/>
                    </a:schemeClr>
                  </a:gs>
                  <a:gs pos="100000">
                    <a:schemeClr val="tx2">
                      <a:lumMod val="50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141" name="Straight Connector 140">
              <a:extLst>
                <a:ext uri="{FF2B5EF4-FFF2-40B4-BE49-F238E27FC236}">
                  <a16:creationId xmlns:a16="http://schemas.microsoft.com/office/drawing/2014/main" id="{6CE5EDC8-2563-4DFB-A804-798D9918088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4063732"/>
              <a:ext cx="1285875" cy="0"/>
            </a:xfrm>
            <a:prstGeom prst="line">
              <a:avLst/>
            </a:prstGeom>
            <a:ln w="31750" cap="rnd" cmpd="sng">
              <a:gradFill>
                <a:gsLst>
                  <a:gs pos="0">
                    <a:schemeClr val="tx2">
                      <a:lumMod val="60000"/>
                      <a:lumOff val="40000"/>
                      <a:alpha val="40000"/>
                    </a:schemeClr>
                  </a:gs>
                  <a:gs pos="100000">
                    <a:schemeClr val="tx2">
                      <a:lumMod val="50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grpSp>
      <p:sp>
        <p:nvSpPr>
          <p:cNvPr id="4" name="Rectangle 3">
            <a:extLst>
              <a:ext uri="{FF2B5EF4-FFF2-40B4-BE49-F238E27FC236}">
                <a16:creationId xmlns:a16="http://schemas.microsoft.com/office/drawing/2014/main" id="{757FF024-99DE-E8E5-E16A-82316BD34E1F}"/>
              </a:ext>
            </a:extLst>
          </p:cNvPr>
          <p:cNvSpPr/>
          <p:nvPr/>
        </p:nvSpPr>
        <p:spPr>
          <a:xfrm>
            <a:off x="6238651" y="263923"/>
            <a:ext cx="5651269" cy="2933149"/>
          </a:xfrm>
          <a:prstGeom prst="rect">
            <a:avLst/>
          </a:prstGeom>
          <a:solidFill>
            <a:srgbClr val="202834">
              <a:alpha val="60000"/>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8D51BAB-C0E4-D71E-FF3C-2344A314B87D}"/>
              </a:ext>
            </a:extLst>
          </p:cNvPr>
          <p:cNvSpPr>
            <a:spLocks noGrp="1"/>
          </p:cNvSpPr>
          <p:nvPr>
            <p:ph type="ctrTitle"/>
          </p:nvPr>
        </p:nvSpPr>
        <p:spPr>
          <a:xfrm>
            <a:off x="593240" y="394873"/>
            <a:ext cx="6305399" cy="1220047"/>
          </a:xfrm>
          <a:noFill/>
        </p:spPr>
        <p:txBody>
          <a:bodyPr anchor="ctr">
            <a:normAutofit/>
          </a:bodyPr>
          <a:lstStyle/>
          <a:p>
            <a:pPr algn="l"/>
            <a:r>
              <a:rPr lang="en-US" sz="4200" dirty="0">
                <a:solidFill>
                  <a:schemeClr val="bg1"/>
                </a:solidFill>
                <a:latin typeface="Britannic Bold" panose="020B0903060703020204" pitchFamily="34" charset="0"/>
              </a:rPr>
              <a:t>The apostles and Genesis</a:t>
            </a:r>
          </a:p>
        </p:txBody>
      </p:sp>
      <p:sp>
        <p:nvSpPr>
          <p:cNvPr id="3" name="Subtitle 2">
            <a:extLst>
              <a:ext uri="{FF2B5EF4-FFF2-40B4-BE49-F238E27FC236}">
                <a16:creationId xmlns:a16="http://schemas.microsoft.com/office/drawing/2014/main" id="{D93B3D77-62F5-4E4C-8FBB-B3E01E1586FC}"/>
              </a:ext>
            </a:extLst>
          </p:cNvPr>
          <p:cNvSpPr>
            <a:spLocks noGrp="1"/>
          </p:cNvSpPr>
          <p:nvPr>
            <p:ph type="subTitle" idx="1"/>
          </p:nvPr>
        </p:nvSpPr>
        <p:spPr>
          <a:xfrm>
            <a:off x="516244" y="1708636"/>
            <a:ext cx="10614674" cy="4680587"/>
          </a:xfrm>
          <a:noFill/>
        </p:spPr>
        <p:txBody>
          <a:bodyPr anchor="t">
            <a:normAutofit fontScale="92500" lnSpcReduction="20000"/>
          </a:bodyPr>
          <a:lstStyle/>
          <a:p>
            <a:pPr algn="l"/>
            <a:r>
              <a:rPr lang="en-US" sz="3800" dirty="0">
                <a:solidFill>
                  <a:schemeClr val="bg1"/>
                </a:solidFill>
                <a:latin typeface="Georgia" panose="02040502050405020303" pitchFamily="18" charset="0"/>
              </a:rPr>
              <a:t>Paul and sin..</a:t>
            </a:r>
          </a:p>
          <a:p>
            <a:pPr marL="457200" indent="-457200" algn="l">
              <a:buClr>
                <a:srgbClr val="FFC000"/>
              </a:buClr>
              <a:buFontTx/>
              <a:buChar char="—"/>
            </a:pPr>
            <a:r>
              <a:rPr lang="en-US" sz="3400" dirty="0">
                <a:solidFill>
                  <a:schemeClr val="bg1"/>
                </a:solidFill>
                <a:latin typeface="Georgia" panose="02040502050405020303" pitchFamily="18" charset="0"/>
              </a:rPr>
              <a:t>Romans 1:24-28 </a:t>
            </a:r>
            <a:r>
              <a:rPr lang="en-US" sz="3400" dirty="0">
                <a:solidFill>
                  <a:schemeClr val="bg1"/>
                </a:solidFill>
              </a:rPr>
              <a:t>T</a:t>
            </a:r>
            <a:r>
              <a:rPr lang="en-US" sz="3200" dirty="0">
                <a:solidFill>
                  <a:schemeClr val="bg1"/>
                </a:solidFill>
              </a:rPr>
              <a:t>herefore God also gave them up to uncleanness, in the lusts of their hearts, to dishonor their bodies among themselves, </a:t>
            </a:r>
            <a:r>
              <a:rPr lang="en-US" sz="3200" baseline="30000" dirty="0">
                <a:solidFill>
                  <a:schemeClr val="bg1"/>
                </a:solidFill>
              </a:rPr>
              <a:t>25 </a:t>
            </a:r>
            <a:r>
              <a:rPr lang="en-US" sz="3200" dirty="0">
                <a:solidFill>
                  <a:schemeClr val="bg1"/>
                </a:solidFill>
              </a:rPr>
              <a:t>who exchanged the truth of God for the lie, and worshiped and served the creature rather than the Creator, who is blessed forever. Amen.</a:t>
            </a:r>
          </a:p>
          <a:p>
            <a:pPr marL="457200" indent="-457200" algn="l">
              <a:buClr>
                <a:srgbClr val="FFC000"/>
              </a:buClr>
              <a:buFontTx/>
              <a:buChar char="—"/>
            </a:pPr>
            <a:r>
              <a:rPr lang="en-US" sz="3200" baseline="30000" dirty="0">
                <a:solidFill>
                  <a:schemeClr val="bg1"/>
                </a:solidFill>
              </a:rPr>
              <a:t>26 </a:t>
            </a:r>
            <a:r>
              <a:rPr lang="en-US" sz="3200" dirty="0">
                <a:solidFill>
                  <a:schemeClr val="bg1"/>
                </a:solidFill>
              </a:rPr>
              <a:t>For this reason God gave them up to vile passions. For even their women exchanged the natural use for what is against nature. </a:t>
            </a:r>
            <a:r>
              <a:rPr lang="en-US" sz="3200" baseline="30000" dirty="0">
                <a:solidFill>
                  <a:schemeClr val="bg1"/>
                </a:solidFill>
              </a:rPr>
              <a:t>27 </a:t>
            </a:r>
            <a:r>
              <a:rPr lang="en-US" sz="3200" dirty="0">
                <a:solidFill>
                  <a:schemeClr val="bg1"/>
                </a:solidFill>
              </a:rPr>
              <a:t>Likewise also the </a:t>
            </a:r>
            <a:r>
              <a:rPr lang="en-US" sz="3200" baseline="30000" dirty="0">
                <a:solidFill>
                  <a:schemeClr val="bg1"/>
                </a:solidFill>
              </a:rPr>
              <a:t>[</a:t>
            </a:r>
            <a:r>
              <a:rPr lang="en-US" sz="3200" baseline="30000" dirty="0">
                <a:solidFill>
                  <a:schemeClr val="bg1"/>
                </a:solidFill>
                <a:hlinkClick r:id="rId3" tooltip="See footnote b">
                  <a:extLst>
                    <a:ext uri="{A12FA001-AC4F-418D-AE19-62706E023703}">
                      <ahyp:hlinkClr xmlns:ahyp="http://schemas.microsoft.com/office/drawing/2018/hyperlinkcolor" val="tx"/>
                    </a:ext>
                  </a:extLst>
                </a:hlinkClick>
              </a:rPr>
              <a:t>b</a:t>
            </a:r>
            <a:r>
              <a:rPr lang="en-US" sz="3200" baseline="30000" dirty="0">
                <a:solidFill>
                  <a:schemeClr val="bg1"/>
                </a:solidFill>
              </a:rPr>
              <a:t>]</a:t>
            </a:r>
            <a:r>
              <a:rPr lang="en-US" sz="3200" dirty="0">
                <a:solidFill>
                  <a:schemeClr val="bg1"/>
                </a:solidFill>
              </a:rPr>
              <a:t>men, leaving the natural use of the woman, burned in their lust for one another, men with men committing what is shameful, and receiving in themselves the penalty of their error which was due.</a:t>
            </a:r>
          </a:p>
          <a:p>
            <a:pPr marL="571500" indent="-571500" algn="l">
              <a:buClr>
                <a:srgbClr val="FFC000"/>
              </a:buClr>
              <a:buFont typeface="Georgia" panose="02040502050405020303" pitchFamily="18" charset="0"/>
              <a:buChar char="—"/>
            </a:pPr>
            <a:endParaRPr lang="en-US" sz="3000" dirty="0">
              <a:solidFill>
                <a:schemeClr val="bg1"/>
              </a:solidFill>
            </a:endParaRPr>
          </a:p>
        </p:txBody>
      </p:sp>
    </p:spTree>
    <p:extLst>
      <p:ext uri="{BB962C8B-B14F-4D97-AF65-F5344CB8AC3E}">
        <p14:creationId xmlns:p14="http://schemas.microsoft.com/office/powerpoint/2010/main" val="29413755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 name="Rectangle 102">
            <a:extLst>
              <a:ext uri="{FF2B5EF4-FFF2-40B4-BE49-F238E27FC236}">
                <a16:creationId xmlns:a16="http://schemas.microsoft.com/office/drawing/2014/main" id="{89105CEF-3024-4DCC-B6B3-5AEC0A84CD5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a:extLst>
              <a:ext uri="{FF2B5EF4-FFF2-40B4-BE49-F238E27FC236}">
                <a16:creationId xmlns:a16="http://schemas.microsoft.com/office/drawing/2014/main" id="{A1615BE6-BB5D-47E2-AF16-A7B7ABB7573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tx1">
              <a:alpha val="5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7" name="Group 106">
            <a:extLst>
              <a:ext uri="{FF2B5EF4-FFF2-40B4-BE49-F238E27FC236}">
                <a16:creationId xmlns:a16="http://schemas.microsoft.com/office/drawing/2014/main" id="{F5C48320-B8CB-4B2D-BE09-A7BF638E9FF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 y="2075420"/>
            <a:ext cx="12048729" cy="4093306"/>
            <a:chOff x="1" y="2075420"/>
            <a:chExt cx="12048729" cy="4093306"/>
          </a:xfrm>
        </p:grpSpPr>
        <p:sp>
          <p:nvSpPr>
            <p:cNvPr id="108" name="Oval 107">
              <a:extLst>
                <a:ext uri="{FF2B5EF4-FFF2-40B4-BE49-F238E27FC236}">
                  <a16:creationId xmlns:a16="http://schemas.microsoft.com/office/drawing/2014/main" id="{78C754C0-C8E4-41C6-89F0-B003D6E2C28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4500000">
              <a:off x="7942191" y="2507571"/>
              <a:ext cx="3563871" cy="3563871"/>
            </a:xfrm>
            <a:prstGeom prst="ellipse">
              <a:avLst/>
            </a:prstGeom>
            <a:noFill/>
            <a:ln w="31750">
              <a:gradFill>
                <a:gsLst>
                  <a:gs pos="0">
                    <a:schemeClr val="tx2">
                      <a:lumMod val="60000"/>
                      <a:lumOff val="40000"/>
                      <a:alpha val="10000"/>
                    </a:schemeClr>
                  </a:gs>
                  <a:gs pos="100000">
                    <a:schemeClr val="tx2">
                      <a:lumMod val="50000"/>
                      <a:alpha val="20000"/>
                    </a:schemeClr>
                  </a:gs>
                </a:gsLst>
                <a:lin ang="5400000" scaled="1"/>
              </a:gra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Oval 108">
              <a:extLst>
                <a:ext uri="{FF2B5EF4-FFF2-40B4-BE49-F238E27FC236}">
                  <a16:creationId xmlns:a16="http://schemas.microsoft.com/office/drawing/2014/main" id="{2F55A00A-CB08-4E07-A25B-E54F0BD1556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10435065" y="4048931"/>
              <a:ext cx="1381607" cy="1381607"/>
            </a:xfrm>
            <a:prstGeom prst="ellipse">
              <a:avLst/>
            </a:prstGeom>
            <a:noFill/>
            <a:ln w="31750">
              <a:gradFill>
                <a:gsLst>
                  <a:gs pos="0">
                    <a:schemeClr val="tx2">
                      <a:lumMod val="60000"/>
                      <a:lumOff val="40000"/>
                      <a:alpha val="20000"/>
                    </a:schemeClr>
                  </a:gs>
                  <a:gs pos="100000">
                    <a:schemeClr val="tx2">
                      <a:lumMod val="50000"/>
                      <a:alpha val="20000"/>
                    </a:schemeClr>
                  </a:gs>
                </a:gsLst>
                <a:lin ang="5400000" scaled="1"/>
              </a:gra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0" name="Oval 109">
              <a:extLst>
                <a:ext uri="{FF2B5EF4-FFF2-40B4-BE49-F238E27FC236}">
                  <a16:creationId xmlns:a16="http://schemas.microsoft.com/office/drawing/2014/main" id="{01B6955C-1831-4001-80E6-698D6C0CFBE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1" y="2075420"/>
              <a:ext cx="3144364" cy="3144364"/>
            </a:xfrm>
            <a:prstGeom prst="ellipse">
              <a:avLst/>
            </a:prstGeom>
            <a:gradFill>
              <a:gsLst>
                <a:gs pos="0">
                  <a:schemeClr val="tx2">
                    <a:lumMod val="75000"/>
                    <a:alpha val="20000"/>
                  </a:schemeClr>
                </a:gs>
                <a:gs pos="100000">
                  <a:schemeClr val="tx2">
                    <a:lumMod val="50000"/>
                    <a:alpha val="1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Oval 110">
              <a:extLst>
                <a:ext uri="{FF2B5EF4-FFF2-40B4-BE49-F238E27FC236}">
                  <a16:creationId xmlns:a16="http://schemas.microsoft.com/office/drawing/2014/main" id="{230CB782-F64B-4A29-8545-32CA9BC77E3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2600000">
              <a:off x="10150845" y="4270841"/>
              <a:ext cx="1897885" cy="1897885"/>
            </a:xfrm>
            <a:prstGeom prst="ellipse">
              <a:avLst/>
            </a:prstGeom>
            <a:gradFill>
              <a:gsLst>
                <a:gs pos="0">
                  <a:schemeClr val="tx2">
                    <a:lumMod val="75000"/>
                    <a:alpha val="10000"/>
                  </a:schemeClr>
                </a:gs>
                <a:gs pos="100000">
                  <a:schemeClr val="tx2">
                    <a:lumMod val="75000"/>
                    <a:alpha val="2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2" name="Oval 111">
              <a:extLst>
                <a:ext uri="{FF2B5EF4-FFF2-40B4-BE49-F238E27FC236}">
                  <a16:creationId xmlns:a16="http://schemas.microsoft.com/office/drawing/2014/main" id="{DABBBCF5-DBE4-467D-AC3E-F9973FEE9CE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4500000">
              <a:off x="2046780" y="3040492"/>
              <a:ext cx="2579322" cy="2579322"/>
            </a:xfrm>
            <a:prstGeom prst="ellipse">
              <a:avLst/>
            </a:prstGeom>
            <a:noFill/>
            <a:ln w="31750">
              <a:gradFill>
                <a:gsLst>
                  <a:gs pos="0">
                    <a:schemeClr val="tx2">
                      <a:lumMod val="60000"/>
                      <a:lumOff val="40000"/>
                      <a:alpha val="20000"/>
                    </a:schemeClr>
                  </a:gs>
                  <a:gs pos="100000">
                    <a:schemeClr val="tx2">
                      <a:lumMod val="50000"/>
                      <a:alpha val="20000"/>
                    </a:schemeClr>
                  </a:gs>
                </a:gsLst>
                <a:lin ang="5400000" scaled="1"/>
              </a:gra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3" name="Oval 112">
              <a:extLst>
                <a:ext uri="{FF2B5EF4-FFF2-40B4-BE49-F238E27FC236}">
                  <a16:creationId xmlns:a16="http://schemas.microsoft.com/office/drawing/2014/main" id="{8055A3CA-368A-4B3D-8665-67815A878D4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4500000">
              <a:off x="2224640" y="3193975"/>
              <a:ext cx="2243193" cy="2243193"/>
            </a:xfrm>
            <a:prstGeom prst="ellipse">
              <a:avLst/>
            </a:prstGeom>
            <a:noFill/>
            <a:ln w="31750">
              <a:gradFill>
                <a:gsLst>
                  <a:gs pos="0">
                    <a:schemeClr val="tx2">
                      <a:lumMod val="60000"/>
                      <a:lumOff val="40000"/>
                      <a:alpha val="10000"/>
                    </a:schemeClr>
                  </a:gs>
                  <a:gs pos="100000">
                    <a:schemeClr val="tx2">
                      <a:lumMod val="50000"/>
                      <a:alpha val="10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5" name="Picture 4" descr="A book cover with text&#10;&#10;Description automatically generated">
            <a:extLst>
              <a:ext uri="{FF2B5EF4-FFF2-40B4-BE49-F238E27FC236}">
                <a16:creationId xmlns:a16="http://schemas.microsoft.com/office/drawing/2014/main" id="{11C2C001-3230-3978-A4EF-0B2AA494B170}"/>
              </a:ext>
            </a:extLst>
          </p:cNvPr>
          <p:cNvPicPr>
            <a:picLocks noChangeAspect="1"/>
          </p:cNvPicPr>
          <p:nvPr/>
        </p:nvPicPr>
        <p:blipFill rotWithShape="1">
          <a:blip r:embed="rId2">
            <a:extLst>
              <a:ext uri="{28A0092B-C50C-407E-A947-70E740481C1C}">
                <a14:useLocalDpi xmlns:a14="http://schemas.microsoft.com/office/drawing/2010/main" val="0"/>
              </a:ext>
            </a:extLst>
          </a:blip>
          <a:srcRect l="12398" r="3620"/>
          <a:stretch/>
        </p:blipFill>
        <p:spPr>
          <a:xfrm>
            <a:off x="6467036" y="-525"/>
            <a:ext cx="4762297" cy="3175526"/>
          </a:xfrm>
          <a:prstGeom prst="rect">
            <a:avLst/>
          </a:prstGeom>
        </p:spPr>
      </p:pic>
      <p:grpSp>
        <p:nvGrpSpPr>
          <p:cNvPr id="115" name="Group 114">
            <a:extLst>
              <a:ext uri="{FF2B5EF4-FFF2-40B4-BE49-F238E27FC236}">
                <a16:creationId xmlns:a16="http://schemas.microsoft.com/office/drawing/2014/main" id="{4DF96203-9911-4F97-A236-49DC3C81445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6200000">
            <a:off x="6301135" y="143979"/>
            <a:ext cx="304800" cy="429768"/>
            <a:chOff x="215328" y="-46937"/>
            <a:chExt cx="304800" cy="2773841"/>
          </a:xfrm>
        </p:grpSpPr>
        <p:cxnSp>
          <p:nvCxnSpPr>
            <p:cNvPr id="116" name="Straight Connector 115">
              <a:extLst>
                <a:ext uri="{FF2B5EF4-FFF2-40B4-BE49-F238E27FC236}">
                  <a16:creationId xmlns:a16="http://schemas.microsoft.com/office/drawing/2014/main" id="{E4245BC0-80D4-4306-A45F-E18C68221B83}"/>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215328" y="-46937"/>
              <a:ext cx="0" cy="2773841"/>
            </a:xfrm>
            <a:prstGeom prst="line">
              <a:avLst/>
            </a:prstGeom>
            <a:ln w="25400" cmpd="sng">
              <a:solidFill>
                <a:schemeClr val="bg2">
                  <a:lumMod val="60000"/>
                  <a:lumOff val="40000"/>
                  <a:alpha val="5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17" name="Straight Connector 116">
              <a:extLst>
                <a:ext uri="{FF2B5EF4-FFF2-40B4-BE49-F238E27FC236}">
                  <a16:creationId xmlns:a16="http://schemas.microsoft.com/office/drawing/2014/main" id="{64F4C0E9-AFF0-4843-8F52-23DA160DB06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316928" y="-46937"/>
              <a:ext cx="0" cy="2773841"/>
            </a:xfrm>
            <a:prstGeom prst="line">
              <a:avLst/>
            </a:prstGeom>
            <a:ln w="25400" cmpd="sng">
              <a:solidFill>
                <a:schemeClr val="bg2">
                  <a:lumMod val="60000"/>
                  <a:lumOff val="40000"/>
                  <a:alpha val="5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18" name="Straight Connector 117">
              <a:extLst>
                <a:ext uri="{FF2B5EF4-FFF2-40B4-BE49-F238E27FC236}">
                  <a16:creationId xmlns:a16="http://schemas.microsoft.com/office/drawing/2014/main" id="{38348773-FC4B-44F7-81AD-ABDB46EF0CE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418528" y="-46937"/>
              <a:ext cx="0" cy="2773841"/>
            </a:xfrm>
            <a:prstGeom prst="line">
              <a:avLst/>
            </a:prstGeom>
            <a:ln w="25400" cmpd="sng">
              <a:solidFill>
                <a:schemeClr val="bg2">
                  <a:lumMod val="60000"/>
                  <a:lumOff val="40000"/>
                  <a:alpha val="5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19" name="Straight Connector 118">
              <a:extLst>
                <a:ext uri="{FF2B5EF4-FFF2-40B4-BE49-F238E27FC236}">
                  <a16:creationId xmlns:a16="http://schemas.microsoft.com/office/drawing/2014/main" id="{5A2A4C5A-EDAA-4CFB-99B7-EF8DB0EB3DE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520128" y="-46937"/>
              <a:ext cx="0" cy="2773841"/>
            </a:xfrm>
            <a:prstGeom prst="line">
              <a:avLst/>
            </a:prstGeom>
            <a:ln w="25400" cmpd="sng">
              <a:solidFill>
                <a:schemeClr val="bg2">
                  <a:lumMod val="60000"/>
                  <a:lumOff val="40000"/>
                  <a:alpha val="50000"/>
                </a:schemeClr>
              </a:solidFill>
              <a:prstDash val="sysDot"/>
            </a:ln>
          </p:spPr>
          <p:style>
            <a:lnRef idx="1">
              <a:schemeClr val="accent1"/>
            </a:lnRef>
            <a:fillRef idx="0">
              <a:schemeClr val="accent1"/>
            </a:fillRef>
            <a:effectRef idx="0">
              <a:schemeClr val="accent1"/>
            </a:effectRef>
            <a:fontRef idx="minor">
              <a:schemeClr val="tx1"/>
            </a:fontRef>
          </p:style>
        </p:cxnSp>
      </p:grpSp>
      <p:sp>
        <p:nvSpPr>
          <p:cNvPr id="121" name="Rectangle 120">
            <a:extLst>
              <a:ext uri="{FF2B5EF4-FFF2-40B4-BE49-F238E27FC236}">
                <a16:creationId xmlns:a16="http://schemas.microsoft.com/office/drawing/2014/main" id="{C4B4B845-CAA1-4885-99D9-10EEED9CEC5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438146" y="1042605"/>
            <a:ext cx="2796461" cy="711252"/>
          </a:xfrm>
          <a:prstGeom prst="rect">
            <a:avLst/>
          </a:prstGeom>
          <a:gradFill flip="none" rotWithShape="1">
            <a:gsLst>
              <a:gs pos="0">
                <a:schemeClr val="tx2">
                  <a:lumMod val="40000"/>
                  <a:lumOff val="60000"/>
                  <a:alpha val="0"/>
                </a:schemeClr>
              </a:gs>
              <a:gs pos="100000">
                <a:schemeClr val="tx2">
                  <a:lumMod val="75000"/>
                  <a:alpha val="10000"/>
                </a:schemeClr>
              </a:gs>
            </a:gsLst>
            <a:lin ang="8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3" name="Group 122">
            <a:extLst>
              <a:ext uri="{FF2B5EF4-FFF2-40B4-BE49-F238E27FC236}">
                <a16:creationId xmlns:a16="http://schemas.microsoft.com/office/drawing/2014/main" id="{F13F4936-8C6F-4CE3-A4EA-FED76F76453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259539" y="317578"/>
            <a:ext cx="548640" cy="549007"/>
            <a:chOff x="7029447" y="3514725"/>
            <a:chExt cx="1285875" cy="549007"/>
          </a:xfrm>
        </p:grpSpPr>
        <p:cxnSp>
          <p:nvCxnSpPr>
            <p:cNvPr id="124" name="Straight Connector 123">
              <a:extLst>
                <a:ext uri="{FF2B5EF4-FFF2-40B4-BE49-F238E27FC236}">
                  <a16:creationId xmlns:a16="http://schemas.microsoft.com/office/drawing/2014/main" id="{50484433-3A0D-4EFE-A3D6-7805A0C34E2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514725"/>
              <a:ext cx="1285875" cy="0"/>
            </a:xfrm>
            <a:prstGeom prst="line">
              <a:avLst/>
            </a:prstGeom>
            <a:ln w="31750" cap="rnd" cmpd="sng">
              <a:gradFill>
                <a:gsLst>
                  <a:gs pos="0">
                    <a:schemeClr val="tx2">
                      <a:lumMod val="60000"/>
                      <a:lumOff val="40000"/>
                      <a:alpha val="40000"/>
                    </a:schemeClr>
                  </a:gs>
                  <a:gs pos="100000">
                    <a:schemeClr val="tx2">
                      <a:lumMod val="75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125" name="Straight Connector 124">
              <a:extLst>
                <a:ext uri="{FF2B5EF4-FFF2-40B4-BE49-F238E27FC236}">
                  <a16:creationId xmlns:a16="http://schemas.microsoft.com/office/drawing/2014/main" id="{A73F57FA-1343-44FF-A148-8DF227969C3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697727"/>
              <a:ext cx="1285875" cy="0"/>
            </a:xfrm>
            <a:prstGeom prst="line">
              <a:avLst/>
            </a:prstGeom>
            <a:ln w="31750" cap="rnd" cmpd="sng">
              <a:gradFill>
                <a:gsLst>
                  <a:gs pos="0">
                    <a:schemeClr val="tx2">
                      <a:lumMod val="60000"/>
                      <a:lumOff val="40000"/>
                      <a:alpha val="40000"/>
                    </a:schemeClr>
                  </a:gs>
                  <a:gs pos="100000">
                    <a:schemeClr val="tx2">
                      <a:lumMod val="75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126" name="Straight Connector 125">
              <a:extLst>
                <a:ext uri="{FF2B5EF4-FFF2-40B4-BE49-F238E27FC236}">
                  <a16:creationId xmlns:a16="http://schemas.microsoft.com/office/drawing/2014/main" id="{E1A4169D-3A86-4D9D-AF11-DC56E12108C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880729"/>
              <a:ext cx="1285875" cy="0"/>
            </a:xfrm>
            <a:prstGeom prst="line">
              <a:avLst/>
            </a:prstGeom>
            <a:ln w="31750" cap="rnd" cmpd="sng">
              <a:gradFill>
                <a:gsLst>
                  <a:gs pos="0">
                    <a:schemeClr val="tx2">
                      <a:lumMod val="60000"/>
                      <a:lumOff val="40000"/>
                      <a:alpha val="40000"/>
                    </a:schemeClr>
                  </a:gs>
                  <a:gs pos="100000">
                    <a:schemeClr val="tx2">
                      <a:lumMod val="75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127" name="Straight Connector 126">
              <a:extLst>
                <a:ext uri="{FF2B5EF4-FFF2-40B4-BE49-F238E27FC236}">
                  <a16:creationId xmlns:a16="http://schemas.microsoft.com/office/drawing/2014/main" id="{F5A4DE08-83A8-4402-9B15-4BE50687B04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4063732"/>
              <a:ext cx="1285875" cy="0"/>
            </a:xfrm>
            <a:prstGeom prst="line">
              <a:avLst/>
            </a:prstGeom>
            <a:ln w="31750" cap="rnd" cmpd="sng">
              <a:gradFill>
                <a:gsLst>
                  <a:gs pos="0">
                    <a:schemeClr val="tx2">
                      <a:lumMod val="60000"/>
                      <a:lumOff val="40000"/>
                      <a:alpha val="40000"/>
                    </a:schemeClr>
                  </a:gs>
                  <a:gs pos="100000">
                    <a:schemeClr val="tx2">
                      <a:lumMod val="75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grpSp>
      <p:grpSp>
        <p:nvGrpSpPr>
          <p:cNvPr id="129" name="Group 128">
            <a:extLst>
              <a:ext uri="{FF2B5EF4-FFF2-40B4-BE49-F238E27FC236}">
                <a16:creationId xmlns:a16="http://schemas.microsoft.com/office/drawing/2014/main" id="{8C5FED84-F820-488A-A974-94F5E9799C6B}"/>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259539" y="317578"/>
            <a:ext cx="548640" cy="549007"/>
            <a:chOff x="7029447" y="3514725"/>
            <a:chExt cx="1285875" cy="549007"/>
          </a:xfrm>
        </p:grpSpPr>
        <p:cxnSp>
          <p:nvCxnSpPr>
            <p:cNvPr id="130" name="Straight Connector 129">
              <a:extLst>
                <a:ext uri="{FF2B5EF4-FFF2-40B4-BE49-F238E27FC236}">
                  <a16:creationId xmlns:a16="http://schemas.microsoft.com/office/drawing/2014/main" id="{FF3E2FC4-8DA6-4E60-93F8-1EE49C0CCB8B}"/>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514725"/>
              <a:ext cx="1285875" cy="0"/>
            </a:xfrm>
            <a:prstGeom prst="line">
              <a:avLst/>
            </a:prstGeom>
            <a:ln w="31750" cap="rnd" cmpd="sng">
              <a:gradFill>
                <a:gsLst>
                  <a:gs pos="0">
                    <a:schemeClr val="tx2">
                      <a:lumMod val="60000"/>
                      <a:lumOff val="40000"/>
                      <a:alpha val="20000"/>
                    </a:schemeClr>
                  </a:gs>
                  <a:gs pos="100000">
                    <a:schemeClr val="tx2">
                      <a:lumMod val="50000"/>
                      <a:alpha val="2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131" name="Straight Connector 130">
              <a:extLst>
                <a:ext uri="{FF2B5EF4-FFF2-40B4-BE49-F238E27FC236}">
                  <a16:creationId xmlns:a16="http://schemas.microsoft.com/office/drawing/2014/main" id="{3737BE0C-1FB1-4D5F-AB83-A2F91C14566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697727"/>
              <a:ext cx="1285875" cy="0"/>
            </a:xfrm>
            <a:prstGeom prst="line">
              <a:avLst/>
            </a:prstGeom>
            <a:ln w="31750" cap="rnd" cmpd="sng">
              <a:gradFill>
                <a:gsLst>
                  <a:gs pos="0">
                    <a:schemeClr val="tx2">
                      <a:lumMod val="60000"/>
                      <a:lumOff val="40000"/>
                      <a:alpha val="20000"/>
                    </a:schemeClr>
                  </a:gs>
                  <a:gs pos="100000">
                    <a:schemeClr val="tx2">
                      <a:lumMod val="50000"/>
                      <a:alpha val="2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132" name="Straight Connector 131">
              <a:extLst>
                <a:ext uri="{FF2B5EF4-FFF2-40B4-BE49-F238E27FC236}">
                  <a16:creationId xmlns:a16="http://schemas.microsoft.com/office/drawing/2014/main" id="{8D845A01-081B-4119-8571-6A42E8D02863}"/>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880729"/>
              <a:ext cx="1285875" cy="0"/>
            </a:xfrm>
            <a:prstGeom prst="line">
              <a:avLst/>
            </a:prstGeom>
            <a:ln w="31750" cap="rnd" cmpd="sng">
              <a:gradFill>
                <a:gsLst>
                  <a:gs pos="0">
                    <a:schemeClr val="tx2">
                      <a:lumMod val="60000"/>
                      <a:lumOff val="40000"/>
                      <a:alpha val="20000"/>
                    </a:schemeClr>
                  </a:gs>
                  <a:gs pos="100000">
                    <a:schemeClr val="tx2">
                      <a:lumMod val="50000"/>
                      <a:alpha val="2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133" name="Straight Connector 132">
              <a:extLst>
                <a:ext uri="{FF2B5EF4-FFF2-40B4-BE49-F238E27FC236}">
                  <a16:creationId xmlns:a16="http://schemas.microsoft.com/office/drawing/2014/main" id="{31139926-E05D-459C-A2F3-798D98C9BE50}"/>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4063732"/>
              <a:ext cx="1285875" cy="0"/>
            </a:xfrm>
            <a:prstGeom prst="line">
              <a:avLst/>
            </a:prstGeom>
            <a:ln w="31750" cap="rnd" cmpd="sng">
              <a:gradFill>
                <a:gsLst>
                  <a:gs pos="0">
                    <a:schemeClr val="tx2">
                      <a:lumMod val="60000"/>
                      <a:lumOff val="40000"/>
                      <a:alpha val="20000"/>
                    </a:schemeClr>
                  </a:gs>
                  <a:gs pos="100000">
                    <a:schemeClr val="tx2">
                      <a:lumMod val="50000"/>
                      <a:alpha val="2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grpSp>
      <p:sp>
        <p:nvSpPr>
          <p:cNvPr id="135" name="Rectangle 134">
            <a:extLst>
              <a:ext uri="{FF2B5EF4-FFF2-40B4-BE49-F238E27FC236}">
                <a16:creationId xmlns:a16="http://schemas.microsoft.com/office/drawing/2014/main" id="{4AF71FEF-CE35-499D-AE77-5FF4C0911B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1" y="6140785"/>
            <a:ext cx="6095997" cy="711252"/>
          </a:xfrm>
          <a:prstGeom prst="rect">
            <a:avLst/>
          </a:prstGeom>
          <a:gradFill flip="none" rotWithShape="1">
            <a:gsLst>
              <a:gs pos="10000">
                <a:schemeClr val="tx2">
                  <a:lumMod val="50000"/>
                  <a:alpha val="10000"/>
                </a:schemeClr>
              </a:gs>
              <a:gs pos="100000">
                <a:schemeClr val="tx2">
                  <a:lumMod val="60000"/>
                  <a:lumOff val="40000"/>
                  <a:alpha val="0"/>
                </a:schemeClr>
              </a:gs>
            </a:gsLst>
            <a:lin ang="8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37" name="Group 136">
            <a:extLst>
              <a:ext uri="{FF2B5EF4-FFF2-40B4-BE49-F238E27FC236}">
                <a16:creationId xmlns:a16="http://schemas.microsoft.com/office/drawing/2014/main" id="{F300632E-38C0-4AB6-86B8-B8E08690F55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5400000">
            <a:off x="616345" y="5940560"/>
            <a:ext cx="1285875" cy="549007"/>
            <a:chOff x="7029447" y="3514725"/>
            <a:chExt cx="1285875" cy="549007"/>
          </a:xfrm>
        </p:grpSpPr>
        <p:cxnSp>
          <p:nvCxnSpPr>
            <p:cNvPr id="138" name="Straight Connector 137">
              <a:extLst>
                <a:ext uri="{FF2B5EF4-FFF2-40B4-BE49-F238E27FC236}">
                  <a16:creationId xmlns:a16="http://schemas.microsoft.com/office/drawing/2014/main" id="{D0134E9E-9A3E-4116-BC20-40685DC3907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514725"/>
              <a:ext cx="1285875" cy="0"/>
            </a:xfrm>
            <a:prstGeom prst="line">
              <a:avLst/>
            </a:prstGeom>
            <a:ln w="31750" cap="rnd" cmpd="sng">
              <a:gradFill>
                <a:gsLst>
                  <a:gs pos="0">
                    <a:schemeClr val="tx2">
                      <a:lumMod val="60000"/>
                      <a:lumOff val="40000"/>
                      <a:alpha val="40000"/>
                    </a:schemeClr>
                  </a:gs>
                  <a:gs pos="100000">
                    <a:schemeClr val="tx2">
                      <a:lumMod val="50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139" name="Straight Connector 138">
              <a:extLst>
                <a:ext uri="{FF2B5EF4-FFF2-40B4-BE49-F238E27FC236}">
                  <a16:creationId xmlns:a16="http://schemas.microsoft.com/office/drawing/2014/main" id="{8D1CC05E-67C0-44BA-9D5F-3DD58253607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697727"/>
              <a:ext cx="1285875" cy="0"/>
            </a:xfrm>
            <a:prstGeom prst="line">
              <a:avLst/>
            </a:prstGeom>
            <a:ln w="31750" cap="rnd" cmpd="sng">
              <a:gradFill>
                <a:gsLst>
                  <a:gs pos="0">
                    <a:schemeClr val="tx2">
                      <a:lumMod val="60000"/>
                      <a:lumOff val="40000"/>
                      <a:alpha val="40000"/>
                    </a:schemeClr>
                  </a:gs>
                  <a:gs pos="100000">
                    <a:schemeClr val="tx2">
                      <a:lumMod val="50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140" name="Straight Connector 139">
              <a:extLst>
                <a:ext uri="{FF2B5EF4-FFF2-40B4-BE49-F238E27FC236}">
                  <a16:creationId xmlns:a16="http://schemas.microsoft.com/office/drawing/2014/main" id="{0A913263-9283-4B2C-85EE-893F7D817D7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880729"/>
              <a:ext cx="1285875" cy="0"/>
            </a:xfrm>
            <a:prstGeom prst="line">
              <a:avLst/>
            </a:prstGeom>
            <a:ln w="31750" cap="rnd" cmpd="sng">
              <a:gradFill>
                <a:gsLst>
                  <a:gs pos="0">
                    <a:schemeClr val="tx2">
                      <a:lumMod val="60000"/>
                      <a:lumOff val="40000"/>
                      <a:alpha val="40000"/>
                    </a:schemeClr>
                  </a:gs>
                  <a:gs pos="100000">
                    <a:schemeClr val="tx2">
                      <a:lumMod val="50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141" name="Straight Connector 140">
              <a:extLst>
                <a:ext uri="{FF2B5EF4-FFF2-40B4-BE49-F238E27FC236}">
                  <a16:creationId xmlns:a16="http://schemas.microsoft.com/office/drawing/2014/main" id="{6CE5EDC8-2563-4DFB-A804-798D9918088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4063732"/>
              <a:ext cx="1285875" cy="0"/>
            </a:xfrm>
            <a:prstGeom prst="line">
              <a:avLst/>
            </a:prstGeom>
            <a:ln w="31750" cap="rnd" cmpd="sng">
              <a:gradFill>
                <a:gsLst>
                  <a:gs pos="0">
                    <a:schemeClr val="tx2">
                      <a:lumMod val="60000"/>
                      <a:lumOff val="40000"/>
                      <a:alpha val="40000"/>
                    </a:schemeClr>
                  </a:gs>
                  <a:gs pos="100000">
                    <a:schemeClr val="tx2">
                      <a:lumMod val="50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grpSp>
      <p:sp>
        <p:nvSpPr>
          <p:cNvPr id="4" name="Rectangle 3">
            <a:extLst>
              <a:ext uri="{FF2B5EF4-FFF2-40B4-BE49-F238E27FC236}">
                <a16:creationId xmlns:a16="http://schemas.microsoft.com/office/drawing/2014/main" id="{757FF024-99DE-E8E5-E16A-82316BD34E1F}"/>
              </a:ext>
            </a:extLst>
          </p:cNvPr>
          <p:cNvSpPr/>
          <p:nvPr/>
        </p:nvSpPr>
        <p:spPr>
          <a:xfrm>
            <a:off x="6238651" y="263923"/>
            <a:ext cx="5651269" cy="2933149"/>
          </a:xfrm>
          <a:prstGeom prst="rect">
            <a:avLst/>
          </a:prstGeom>
          <a:solidFill>
            <a:srgbClr val="202834">
              <a:alpha val="60000"/>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8D51BAB-C0E4-D71E-FF3C-2344A314B87D}"/>
              </a:ext>
            </a:extLst>
          </p:cNvPr>
          <p:cNvSpPr>
            <a:spLocks noGrp="1"/>
          </p:cNvSpPr>
          <p:nvPr>
            <p:ph type="ctrTitle"/>
          </p:nvPr>
        </p:nvSpPr>
        <p:spPr>
          <a:xfrm>
            <a:off x="593240" y="394873"/>
            <a:ext cx="6305399" cy="1220047"/>
          </a:xfrm>
          <a:noFill/>
        </p:spPr>
        <p:txBody>
          <a:bodyPr anchor="ctr">
            <a:normAutofit/>
          </a:bodyPr>
          <a:lstStyle/>
          <a:p>
            <a:pPr algn="l"/>
            <a:r>
              <a:rPr lang="en-US" sz="4200" dirty="0">
                <a:solidFill>
                  <a:schemeClr val="bg1"/>
                </a:solidFill>
                <a:latin typeface="Britannic Bold" panose="020B0903060703020204" pitchFamily="34" charset="0"/>
              </a:rPr>
              <a:t>The apostles and Genesis</a:t>
            </a:r>
          </a:p>
        </p:txBody>
      </p:sp>
      <p:sp>
        <p:nvSpPr>
          <p:cNvPr id="3" name="Subtitle 2">
            <a:extLst>
              <a:ext uri="{FF2B5EF4-FFF2-40B4-BE49-F238E27FC236}">
                <a16:creationId xmlns:a16="http://schemas.microsoft.com/office/drawing/2014/main" id="{D93B3D77-62F5-4E4C-8FBB-B3E01E1586FC}"/>
              </a:ext>
            </a:extLst>
          </p:cNvPr>
          <p:cNvSpPr>
            <a:spLocks noGrp="1"/>
          </p:cNvSpPr>
          <p:nvPr>
            <p:ph type="subTitle" idx="1"/>
          </p:nvPr>
        </p:nvSpPr>
        <p:spPr>
          <a:xfrm>
            <a:off x="516244" y="1708636"/>
            <a:ext cx="10614674" cy="4680587"/>
          </a:xfrm>
          <a:noFill/>
        </p:spPr>
        <p:txBody>
          <a:bodyPr anchor="t">
            <a:normAutofit/>
          </a:bodyPr>
          <a:lstStyle/>
          <a:p>
            <a:pPr algn="l"/>
            <a:r>
              <a:rPr lang="en-US" sz="3800" dirty="0">
                <a:solidFill>
                  <a:schemeClr val="bg1"/>
                </a:solidFill>
                <a:latin typeface="Georgia" panose="02040502050405020303" pitchFamily="18" charset="0"/>
              </a:rPr>
              <a:t>Paul and how sin entered..</a:t>
            </a:r>
          </a:p>
          <a:p>
            <a:pPr marL="457200" indent="-457200" algn="l">
              <a:buClr>
                <a:srgbClr val="FFC000"/>
              </a:buClr>
              <a:buFontTx/>
              <a:buChar char="—"/>
            </a:pPr>
            <a:r>
              <a:rPr lang="en-US" sz="3400" dirty="0">
                <a:solidFill>
                  <a:schemeClr val="bg1"/>
                </a:solidFill>
                <a:latin typeface="Georgia" panose="02040502050405020303" pitchFamily="18" charset="0"/>
              </a:rPr>
              <a:t>Romans 5:12-14 </a:t>
            </a:r>
            <a:r>
              <a:rPr lang="en-US" sz="3200" dirty="0">
                <a:solidFill>
                  <a:schemeClr val="bg1"/>
                </a:solidFill>
              </a:rPr>
              <a:t>Therefore, just as through one man sin entered the world, and death through sin, and thus death spread to all men, because all sinned— </a:t>
            </a:r>
            <a:r>
              <a:rPr lang="en-US" sz="3200" baseline="30000" dirty="0">
                <a:solidFill>
                  <a:schemeClr val="bg1"/>
                </a:solidFill>
              </a:rPr>
              <a:t>13 </a:t>
            </a:r>
            <a:r>
              <a:rPr lang="en-US" sz="3200" dirty="0">
                <a:solidFill>
                  <a:schemeClr val="bg1"/>
                </a:solidFill>
              </a:rPr>
              <a:t>(For until the law sin was in the world, but sin is not imputed when there is no law. </a:t>
            </a:r>
            <a:r>
              <a:rPr lang="en-US" sz="3200" baseline="30000" dirty="0">
                <a:solidFill>
                  <a:schemeClr val="bg1"/>
                </a:solidFill>
              </a:rPr>
              <a:t>14 </a:t>
            </a:r>
            <a:r>
              <a:rPr lang="en-US" sz="3200" dirty="0">
                <a:solidFill>
                  <a:schemeClr val="bg1"/>
                </a:solidFill>
              </a:rPr>
              <a:t>Nevertheless death reigned from Adam to Moses, even over those who had not sinned according to the likeness of the transgression of Adam, who is a type of Him who was to come. </a:t>
            </a:r>
            <a:endParaRPr lang="en-US" sz="3000" dirty="0">
              <a:solidFill>
                <a:schemeClr val="bg1"/>
              </a:solidFill>
            </a:endParaRPr>
          </a:p>
        </p:txBody>
      </p:sp>
    </p:spTree>
    <p:extLst>
      <p:ext uri="{BB962C8B-B14F-4D97-AF65-F5344CB8AC3E}">
        <p14:creationId xmlns:p14="http://schemas.microsoft.com/office/powerpoint/2010/main" val="5650488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800</TotalTime>
  <Words>1069</Words>
  <Application>Microsoft Office PowerPoint</Application>
  <PresentationFormat>Widescreen</PresentationFormat>
  <Paragraphs>79</Paragraphs>
  <Slides>15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Arial</vt:lpstr>
      <vt:lpstr>Britannic Bold</vt:lpstr>
      <vt:lpstr>Calibri</vt:lpstr>
      <vt:lpstr>Calibri Light</vt:lpstr>
      <vt:lpstr>Georgia</vt:lpstr>
      <vt:lpstr>Office Theme</vt:lpstr>
      <vt:lpstr>Redemption: Origins</vt:lpstr>
      <vt:lpstr>Does Genesis matter?</vt:lpstr>
      <vt:lpstr>The Purpose of History</vt:lpstr>
      <vt:lpstr>God in the affairs of man</vt:lpstr>
      <vt:lpstr>New Testament and Genesis</vt:lpstr>
      <vt:lpstr>New Testament and Genesis</vt:lpstr>
      <vt:lpstr>New Testament and Genesis</vt:lpstr>
      <vt:lpstr>The apostles and Genesis</vt:lpstr>
      <vt:lpstr>The apostles and Genesis</vt:lpstr>
      <vt:lpstr>The apostles and Genesis</vt:lpstr>
      <vt:lpstr>The apostles and Genesis</vt:lpstr>
      <vt:lpstr>The apostles and Genesis</vt:lpstr>
      <vt:lpstr>The apostles and Genesis</vt:lpstr>
      <vt:lpstr>The Genesis record matters</vt:lpstr>
      <vt:lpstr>Redemption: Origins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PAUL BAILEY</dc:creator>
  <cp:lastModifiedBy>PAUL BAILEY</cp:lastModifiedBy>
  <cp:revision>2</cp:revision>
  <dcterms:created xsi:type="dcterms:W3CDTF">2023-10-08T04:18:35Z</dcterms:created>
  <dcterms:modified xsi:type="dcterms:W3CDTF">2023-12-30T00:36:46Z</dcterms:modified>
</cp:coreProperties>
</file>