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5" r:id="rId4"/>
    <p:sldId id="266" r:id="rId5"/>
    <p:sldId id="268" r:id="rId6"/>
    <p:sldId id="267" r:id="rId7"/>
    <p:sldId id="269" r:id="rId8"/>
    <p:sldId id="270" r:id="rId9"/>
    <p:sldId id="271" r:id="rId10"/>
    <p:sldId id="272" r:id="rId11"/>
    <p:sldId id="273" r:id="rId12"/>
    <p:sldId id="27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192C"/>
    <a:srgbClr val="0F1A2F"/>
    <a:srgbClr val="1B3055"/>
    <a:srgbClr val="172949"/>
    <a:srgbClr val="1C3158"/>
    <a:srgbClr val="233E6F"/>
    <a:srgbClr val="2B4D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087" autoAdjust="0"/>
    <p:restoredTop sz="94660"/>
  </p:normalViewPr>
  <p:slideViewPr>
    <p:cSldViewPr snapToGrid="0">
      <p:cViewPr varScale="1">
        <p:scale>
          <a:sx n="63" d="100"/>
          <a:sy n="63" d="100"/>
        </p:scale>
        <p:origin x="11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BAILEY" userId="fa8b635c1b96620b" providerId="LiveId" clId="{BFB017F9-4CE3-43DB-A6B8-83DCA014F13E}"/>
    <pc:docChg chg="modSld">
      <pc:chgData name="PAUL BAILEY" userId="fa8b635c1b96620b" providerId="LiveId" clId="{BFB017F9-4CE3-43DB-A6B8-83DCA014F13E}" dt="2023-10-22T17:38:45.987" v="23" actId="20577"/>
      <pc:docMkLst>
        <pc:docMk/>
      </pc:docMkLst>
      <pc:sldChg chg="modSp mod">
        <pc:chgData name="PAUL BAILEY" userId="fa8b635c1b96620b" providerId="LiveId" clId="{BFB017F9-4CE3-43DB-A6B8-83DCA014F13E}" dt="2023-10-22T17:38:45.987" v="23" actId="20577"/>
        <pc:sldMkLst>
          <pc:docMk/>
          <pc:sldMk cId="859508697" sldId="256"/>
        </pc:sldMkLst>
        <pc:spChg chg="mod">
          <ac:chgData name="PAUL BAILEY" userId="fa8b635c1b96620b" providerId="LiveId" clId="{BFB017F9-4CE3-43DB-A6B8-83DCA014F13E}" dt="2023-10-22T17:38:45.987" v="23" actId="20577"/>
          <ac:spMkLst>
            <pc:docMk/>
            <pc:sldMk cId="859508697" sldId="256"/>
            <ac:spMk id="2" creationId="{6362AE1A-1111-D7C9-D72F-208F6E9AE4A5}"/>
          </ac:spMkLst>
        </pc:spChg>
      </pc:sldChg>
    </pc:docChg>
  </pc:docChgLst>
  <pc:docChgLst>
    <pc:chgData name="PAUL BAILEY" userId="fa8b635c1b96620b" providerId="LiveId" clId="{09DAB832-A552-4639-887F-274602CF6D05}"/>
    <pc:docChg chg="delSld">
      <pc:chgData name="PAUL BAILEY" userId="fa8b635c1b96620b" providerId="LiveId" clId="{09DAB832-A552-4639-887F-274602CF6D05}" dt="2023-12-30T00:40:35.227" v="0" actId="2696"/>
      <pc:docMkLst>
        <pc:docMk/>
      </pc:docMkLst>
      <pc:sldChg chg="del">
        <pc:chgData name="PAUL BAILEY" userId="fa8b635c1b96620b" providerId="LiveId" clId="{09DAB832-A552-4639-887F-274602CF6D05}" dt="2023-12-30T00:40:35.227" v="0" actId="2696"/>
        <pc:sldMkLst>
          <pc:docMk/>
          <pc:sldMk cId="1945508758" sldId="27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AFAF3-6F6F-2BF9-6C5D-731A673174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0182BD-06CC-2137-D9CC-23FD9A57E3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A0A16D-B6B8-92EB-AE01-5A68B268AE8A}"/>
              </a:ext>
            </a:extLst>
          </p:cNvPr>
          <p:cNvSpPr>
            <a:spLocks noGrp="1"/>
          </p:cNvSpPr>
          <p:nvPr>
            <p:ph type="dt" sz="half" idx="10"/>
          </p:nvPr>
        </p:nvSpPr>
        <p:spPr/>
        <p:txBody>
          <a:bodyPr/>
          <a:lstStyle/>
          <a:p>
            <a:fld id="{E19BB68B-E8C1-4C9C-B85E-AE4FCDD3A6DE}" type="datetimeFigureOut">
              <a:rPr lang="en-US" smtClean="0"/>
              <a:t>12/29/2023</a:t>
            </a:fld>
            <a:endParaRPr lang="en-US"/>
          </a:p>
        </p:txBody>
      </p:sp>
      <p:sp>
        <p:nvSpPr>
          <p:cNvPr id="5" name="Footer Placeholder 4">
            <a:extLst>
              <a:ext uri="{FF2B5EF4-FFF2-40B4-BE49-F238E27FC236}">
                <a16:creationId xmlns:a16="http://schemas.microsoft.com/office/drawing/2014/main" id="{C9805BA4-202B-8628-417A-59D1E979AA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4FF4C6-3DBA-1400-8638-DBE6296842D3}"/>
              </a:ext>
            </a:extLst>
          </p:cNvPr>
          <p:cNvSpPr>
            <a:spLocks noGrp="1"/>
          </p:cNvSpPr>
          <p:nvPr>
            <p:ph type="sldNum" sz="quarter" idx="12"/>
          </p:nvPr>
        </p:nvSpPr>
        <p:spPr/>
        <p:txBody>
          <a:bodyPr/>
          <a:lstStyle/>
          <a:p>
            <a:fld id="{2C08CD00-9B5F-4B4B-B797-D45E5C2C7F5F}" type="slidenum">
              <a:rPr lang="en-US" smtClean="0"/>
              <a:t>‹#›</a:t>
            </a:fld>
            <a:endParaRPr lang="en-US"/>
          </a:p>
        </p:txBody>
      </p:sp>
    </p:spTree>
    <p:extLst>
      <p:ext uri="{BB962C8B-B14F-4D97-AF65-F5344CB8AC3E}">
        <p14:creationId xmlns:p14="http://schemas.microsoft.com/office/powerpoint/2010/main" val="2242411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ABFDE-7E8C-C264-2B7A-B3298362359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181BF2-D09C-CA41-0B4D-59E1C2DC34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7486A0-5202-7AF7-30F9-F49A5D95601B}"/>
              </a:ext>
            </a:extLst>
          </p:cNvPr>
          <p:cNvSpPr>
            <a:spLocks noGrp="1"/>
          </p:cNvSpPr>
          <p:nvPr>
            <p:ph type="dt" sz="half" idx="10"/>
          </p:nvPr>
        </p:nvSpPr>
        <p:spPr/>
        <p:txBody>
          <a:bodyPr/>
          <a:lstStyle/>
          <a:p>
            <a:fld id="{E19BB68B-E8C1-4C9C-B85E-AE4FCDD3A6DE}" type="datetimeFigureOut">
              <a:rPr lang="en-US" smtClean="0"/>
              <a:t>12/29/2023</a:t>
            </a:fld>
            <a:endParaRPr lang="en-US"/>
          </a:p>
        </p:txBody>
      </p:sp>
      <p:sp>
        <p:nvSpPr>
          <p:cNvPr id="5" name="Footer Placeholder 4">
            <a:extLst>
              <a:ext uri="{FF2B5EF4-FFF2-40B4-BE49-F238E27FC236}">
                <a16:creationId xmlns:a16="http://schemas.microsoft.com/office/drawing/2014/main" id="{616F4C12-771E-B188-566B-EA0AEA5C9C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5F7D81-FC8C-B0CD-4EBF-5157EB58C00C}"/>
              </a:ext>
            </a:extLst>
          </p:cNvPr>
          <p:cNvSpPr>
            <a:spLocks noGrp="1"/>
          </p:cNvSpPr>
          <p:nvPr>
            <p:ph type="sldNum" sz="quarter" idx="12"/>
          </p:nvPr>
        </p:nvSpPr>
        <p:spPr/>
        <p:txBody>
          <a:bodyPr/>
          <a:lstStyle/>
          <a:p>
            <a:fld id="{2C08CD00-9B5F-4B4B-B797-D45E5C2C7F5F}" type="slidenum">
              <a:rPr lang="en-US" smtClean="0"/>
              <a:t>‹#›</a:t>
            </a:fld>
            <a:endParaRPr lang="en-US"/>
          </a:p>
        </p:txBody>
      </p:sp>
    </p:spTree>
    <p:extLst>
      <p:ext uri="{BB962C8B-B14F-4D97-AF65-F5344CB8AC3E}">
        <p14:creationId xmlns:p14="http://schemas.microsoft.com/office/powerpoint/2010/main" val="3339518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B84CAD-0509-05DE-0AD1-885366DFF8E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3ADCC2-8E40-9F16-C4D6-FE8FBBF19EF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B06A21-49FA-EA81-4F7D-4B144E36A631}"/>
              </a:ext>
            </a:extLst>
          </p:cNvPr>
          <p:cNvSpPr>
            <a:spLocks noGrp="1"/>
          </p:cNvSpPr>
          <p:nvPr>
            <p:ph type="dt" sz="half" idx="10"/>
          </p:nvPr>
        </p:nvSpPr>
        <p:spPr/>
        <p:txBody>
          <a:bodyPr/>
          <a:lstStyle/>
          <a:p>
            <a:fld id="{E19BB68B-E8C1-4C9C-B85E-AE4FCDD3A6DE}" type="datetimeFigureOut">
              <a:rPr lang="en-US" smtClean="0"/>
              <a:t>12/29/2023</a:t>
            </a:fld>
            <a:endParaRPr lang="en-US"/>
          </a:p>
        </p:txBody>
      </p:sp>
      <p:sp>
        <p:nvSpPr>
          <p:cNvPr id="5" name="Footer Placeholder 4">
            <a:extLst>
              <a:ext uri="{FF2B5EF4-FFF2-40B4-BE49-F238E27FC236}">
                <a16:creationId xmlns:a16="http://schemas.microsoft.com/office/drawing/2014/main" id="{78EAE98E-D5AD-1096-6A6F-E656ADE9F1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457C2B-C3D2-B2B1-110B-C6EB4C157446}"/>
              </a:ext>
            </a:extLst>
          </p:cNvPr>
          <p:cNvSpPr>
            <a:spLocks noGrp="1"/>
          </p:cNvSpPr>
          <p:nvPr>
            <p:ph type="sldNum" sz="quarter" idx="12"/>
          </p:nvPr>
        </p:nvSpPr>
        <p:spPr/>
        <p:txBody>
          <a:bodyPr/>
          <a:lstStyle/>
          <a:p>
            <a:fld id="{2C08CD00-9B5F-4B4B-B797-D45E5C2C7F5F}" type="slidenum">
              <a:rPr lang="en-US" smtClean="0"/>
              <a:t>‹#›</a:t>
            </a:fld>
            <a:endParaRPr lang="en-US"/>
          </a:p>
        </p:txBody>
      </p:sp>
    </p:spTree>
    <p:extLst>
      <p:ext uri="{BB962C8B-B14F-4D97-AF65-F5344CB8AC3E}">
        <p14:creationId xmlns:p14="http://schemas.microsoft.com/office/powerpoint/2010/main" val="2520306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9DD09-30BD-237B-B0CD-DED4572703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1D0095-E65F-AA4F-C50C-1C29953794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95C31F-5406-260A-BA2F-B3E0315CD50B}"/>
              </a:ext>
            </a:extLst>
          </p:cNvPr>
          <p:cNvSpPr>
            <a:spLocks noGrp="1"/>
          </p:cNvSpPr>
          <p:nvPr>
            <p:ph type="dt" sz="half" idx="10"/>
          </p:nvPr>
        </p:nvSpPr>
        <p:spPr/>
        <p:txBody>
          <a:bodyPr/>
          <a:lstStyle/>
          <a:p>
            <a:fld id="{E19BB68B-E8C1-4C9C-B85E-AE4FCDD3A6DE}" type="datetimeFigureOut">
              <a:rPr lang="en-US" smtClean="0"/>
              <a:t>12/29/2023</a:t>
            </a:fld>
            <a:endParaRPr lang="en-US"/>
          </a:p>
        </p:txBody>
      </p:sp>
      <p:sp>
        <p:nvSpPr>
          <p:cNvPr id="5" name="Footer Placeholder 4">
            <a:extLst>
              <a:ext uri="{FF2B5EF4-FFF2-40B4-BE49-F238E27FC236}">
                <a16:creationId xmlns:a16="http://schemas.microsoft.com/office/drawing/2014/main" id="{6217E029-5C6F-F42A-B6AC-CC97273D4A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E471EF-7F53-AF81-AEF4-9B3E2E2230D0}"/>
              </a:ext>
            </a:extLst>
          </p:cNvPr>
          <p:cNvSpPr>
            <a:spLocks noGrp="1"/>
          </p:cNvSpPr>
          <p:nvPr>
            <p:ph type="sldNum" sz="quarter" idx="12"/>
          </p:nvPr>
        </p:nvSpPr>
        <p:spPr/>
        <p:txBody>
          <a:bodyPr/>
          <a:lstStyle/>
          <a:p>
            <a:fld id="{2C08CD00-9B5F-4B4B-B797-D45E5C2C7F5F}" type="slidenum">
              <a:rPr lang="en-US" smtClean="0"/>
              <a:t>‹#›</a:t>
            </a:fld>
            <a:endParaRPr lang="en-US"/>
          </a:p>
        </p:txBody>
      </p:sp>
    </p:spTree>
    <p:extLst>
      <p:ext uri="{BB962C8B-B14F-4D97-AF65-F5344CB8AC3E}">
        <p14:creationId xmlns:p14="http://schemas.microsoft.com/office/powerpoint/2010/main" val="2365270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7426A-AF0B-DB43-E81D-3A612BC1C4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7BD15D-D254-E6FA-9063-D9A5AB93B9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80B5B0-206C-F173-8216-C0E1C718EC03}"/>
              </a:ext>
            </a:extLst>
          </p:cNvPr>
          <p:cNvSpPr>
            <a:spLocks noGrp="1"/>
          </p:cNvSpPr>
          <p:nvPr>
            <p:ph type="dt" sz="half" idx="10"/>
          </p:nvPr>
        </p:nvSpPr>
        <p:spPr/>
        <p:txBody>
          <a:bodyPr/>
          <a:lstStyle/>
          <a:p>
            <a:fld id="{E19BB68B-E8C1-4C9C-B85E-AE4FCDD3A6DE}" type="datetimeFigureOut">
              <a:rPr lang="en-US" smtClean="0"/>
              <a:t>12/29/2023</a:t>
            </a:fld>
            <a:endParaRPr lang="en-US"/>
          </a:p>
        </p:txBody>
      </p:sp>
      <p:sp>
        <p:nvSpPr>
          <p:cNvPr id="5" name="Footer Placeholder 4">
            <a:extLst>
              <a:ext uri="{FF2B5EF4-FFF2-40B4-BE49-F238E27FC236}">
                <a16:creationId xmlns:a16="http://schemas.microsoft.com/office/drawing/2014/main" id="{73EA6627-0E6C-CD49-2ADE-D6A64795E7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B08EA1-D10A-CE3E-3D30-109AF15949F6}"/>
              </a:ext>
            </a:extLst>
          </p:cNvPr>
          <p:cNvSpPr>
            <a:spLocks noGrp="1"/>
          </p:cNvSpPr>
          <p:nvPr>
            <p:ph type="sldNum" sz="quarter" idx="12"/>
          </p:nvPr>
        </p:nvSpPr>
        <p:spPr/>
        <p:txBody>
          <a:bodyPr/>
          <a:lstStyle/>
          <a:p>
            <a:fld id="{2C08CD00-9B5F-4B4B-B797-D45E5C2C7F5F}" type="slidenum">
              <a:rPr lang="en-US" smtClean="0"/>
              <a:t>‹#›</a:t>
            </a:fld>
            <a:endParaRPr lang="en-US"/>
          </a:p>
        </p:txBody>
      </p:sp>
    </p:spTree>
    <p:extLst>
      <p:ext uri="{BB962C8B-B14F-4D97-AF65-F5344CB8AC3E}">
        <p14:creationId xmlns:p14="http://schemas.microsoft.com/office/powerpoint/2010/main" val="561614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30D64-BE66-E9EB-475E-1F555F11A7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E80515-5AA3-ACD4-D0EA-0E445CE7EF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4C1046-E251-2FB1-0695-DF949248FC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9CC14A-313A-E44D-EBBE-D7E728F89430}"/>
              </a:ext>
            </a:extLst>
          </p:cNvPr>
          <p:cNvSpPr>
            <a:spLocks noGrp="1"/>
          </p:cNvSpPr>
          <p:nvPr>
            <p:ph type="dt" sz="half" idx="10"/>
          </p:nvPr>
        </p:nvSpPr>
        <p:spPr/>
        <p:txBody>
          <a:bodyPr/>
          <a:lstStyle/>
          <a:p>
            <a:fld id="{E19BB68B-E8C1-4C9C-B85E-AE4FCDD3A6DE}" type="datetimeFigureOut">
              <a:rPr lang="en-US" smtClean="0"/>
              <a:t>12/29/2023</a:t>
            </a:fld>
            <a:endParaRPr lang="en-US"/>
          </a:p>
        </p:txBody>
      </p:sp>
      <p:sp>
        <p:nvSpPr>
          <p:cNvPr id="6" name="Footer Placeholder 5">
            <a:extLst>
              <a:ext uri="{FF2B5EF4-FFF2-40B4-BE49-F238E27FC236}">
                <a16:creationId xmlns:a16="http://schemas.microsoft.com/office/drawing/2014/main" id="{5FABC256-4212-0236-EC4A-2A44E88C22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09CAF8-6B4F-56C4-614C-875CE7CBF2A4}"/>
              </a:ext>
            </a:extLst>
          </p:cNvPr>
          <p:cNvSpPr>
            <a:spLocks noGrp="1"/>
          </p:cNvSpPr>
          <p:nvPr>
            <p:ph type="sldNum" sz="quarter" idx="12"/>
          </p:nvPr>
        </p:nvSpPr>
        <p:spPr/>
        <p:txBody>
          <a:bodyPr/>
          <a:lstStyle/>
          <a:p>
            <a:fld id="{2C08CD00-9B5F-4B4B-B797-D45E5C2C7F5F}" type="slidenum">
              <a:rPr lang="en-US" smtClean="0"/>
              <a:t>‹#›</a:t>
            </a:fld>
            <a:endParaRPr lang="en-US"/>
          </a:p>
        </p:txBody>
      </p:sp>
    </p:spTree>
    <p:extLst>
      <p:ext uri="{BB962C8B-B14F-4D97-AF65-F5344CB8AC3E}">
        <p14:creationId xmlns:p14="http://schemas.microsoft.com/office/powerpoint/2010/main" val="969740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75761-E6DB-C9A2-652F-C1B84CD8BF0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181805-C89E-87B4-DEC3-7108E637B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29C329-99AD-B85D-F6C1-804ED06AEB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E96E8E-056B-0B51-8C7E-B754605CB7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7DA604-414A-9320-1088-50BBE1AB84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363D81B-9F65-E01C-5238-8D15B58C20D2}"/>
              </a:ext>
            </a:extLst>
          </p:cNvPr>
          <p:cNvSpPr>
            <a:spLocks noGrp="1"/>
          </p:cNvSpPr>
          <p:nvPr>
            <p:ph type="dt" sz="half" idx="10"/>
          </p:nvPr>
        </p:nvSpPr>
        <p:spPr/>
        <p:txBody>
          <a:bodyPr/>
          <a:lstStyle/>
          <a:p>
            <a:fld id="{E19BB68B-E8C1-4C9C-B85E-AE4FCDD3A6DE}" type="datetimeFigureOut">
              <a:rPr lang="en-US" smtClean="0"/>
              <a:t>12/29/2023</a:t>
            </a:fld>
            <a:endParaRPr lang="en-US"/>
          </a:p>
        </p:txBody>
      </p:sp>
      <p:sp>
        <p:nvSpPr>
          <p:cNvPr id="8" name="Footer Placeholder 7">
            <a:extLst>
              <a:ext uri="{FF2B5EF4-FFF2-40B4-BE49-F238E27FC236}">
                <a16:creationId xmlns:a16="http://schemas.microsoft.com/office/drawing/2014/main" id="{51128F07-B82C-2318-DBED-96C58853B27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9B7F110-6D80-737D-1337-CE85CDC80A9A}"/>
              </a:ext>
            </a:extLst>
          </p:cNvPr>
          <p:cNvSpPr>
            <a:spLocks noGrp="1"/>
          </p:cNvSpPr>
          <p:nvPr>
            <p:ph type="sldNum" sz="quarter" idx="12"/>
          </p:nvPr>
        </p:nvSpPr>
        <p:spPr/>
        <p:txBody>
          <a:bodyPr/>
          <a:lstStyle/>
          <a:p>
            <a:fld id="{2C08CD00-9B5F-4B4B-B797-D45E5C2C7F5F}" type="slidenum">
              <a:rPr lang="en-US" smtClean="0"/>
              <a:t>‹#›</a:t>
            </a:fld>
            <a:endParaRPr lang="en-US"/>
          </a:p>
        </p:txBody>
      </p:sp>
    </p:spTree>
    <p:extLst>
      <p:ext uri="{BB962C8B-B14F-4D97-AF65-F5344CB8AC3E}">
        <p14:creationId xmlns:p14="http://schemas.microsoft.com/office/powerpoint/2010/main" val="385662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6F545-1652-B89E-36B4-C86E5BB91E7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6D0A87-4813-5D72-6F08-761114BB5036}"/>
              </a:ext>
            </a:extLst>
          </p:cNvPr>
          <p:cNvSpPr>
            <a:spLocks noGrp="1"/>
          </p:cNvSpPr>
          <p:nvPr>
            <p:ph type="dt" sz="half" idx="10"/>
          </p:nvPr>
        </p:nvSpPr>
        <p:spPr/>
        <p:txBody>
          <a:bodyPr/>
          <a:lstStyle/>
          <a:p>
            <a:fld id="{E19BB68B-E8C1-4C9C-B85E-AE4FCDD3A6DE}" type="datetimeFigureOut">
              <a:rPr lang="en-US" smtClean="0"/>
              <a:t>12/29/2023</a:t>
            </a:fld>
            <a:endParaRPr lang="en-US"/>
          </a:p>
        </p:txBody>
      </p:sp>
      <p:sp>
        <p:nvSpPr>
          <p:cNvPr id="4" name="Footer Placeholder 3">
            <a:extLst>
              <a:ext uri="{FF2B5EF4-FFF2-40B4-BE49-F238E27FC236}">
                <a16:creationId xmlns:a16="http://schemas.microsoft.com/office/drawing/2014/main" id="{261FE835-5EE9-3808-D31F-7FF762DE77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E8A57B-AE4E-28AB-437B-4D9EA3CBD92D}"/>
              </a:ext>
            </a:extLst>
          </p:cNvPr>
          <p:cNvSpPr>
            <a:spLocks noGrp="1"/>
          </p:cNvSpPr>
          <p:nvPr>
            <p:ph type="sldNum" sz="quarter" idx="12"/>
          </p:nvPr>
        </p:nvSpPr>
        <p:spPr/>
        <p:txBody>
          <a:bodyPr/>
          <a:lstStyle/>
          <a:p>
            <a:fld id="{2C08CD00-9B5F-4B4B-B797-D45E5C2C7F5F}" type="slidenum">
              <a:rPr lang="en-US" smtClean="0"/>
              <a:t>‹#›</a:t>
            </a:fld>
            <a:endParaRPr lang="en-US"/>
          </a:p>
        </p:txBody>
      </p:sp>
    </p:spTree>
    <p:extLst>
      <p:ext uri="{BB962C8B-B14F-4D97-AF65-F5344CB8AC3E}">
        <p14:creationId xmlns:p14="http://schemas.microsoft.com/office/powerpoint/2010/main" val="2963987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C21B54-360E-8080-05CD-F8AB3A7EF4B1}"/>
              </a:ext>
            </a:extLst>
          </p:cNvPr>
          <p:cNvSpPr>
            <a:spLocks noGrp="1"/>
          </p:cNvSpPr>
          <p:nvPr>
            <p:ph type="dt" sz="half" idx="10"/>
          </p:nvPr>
        </p:nvSpPr>
        <p:spPr/>
        <p:txBody>
          <a:bodyPr/>
          <a:lstStyle/>
          <a:p>
            <a:fld id="{E19BB68B-E8C1-4C9C-B85E-AE4FCDD3A6DE}" type="datetimeFigureOut">
              <a:rPr lang="en-US" smtClean="0"/>
              <a:t>12/29/2023</a:t>
            </a:fld>
            <a:endParaRPr lang="en-US"/>
          </a:p>
        </p:txBody>
      </p:sp>
      <p:sp>
        <p:nvSpPr>
          <p:cNvPr id="3" name="Footer Placeholder 2">
            <a:extLst>
              <a:ext uri="{FF2B5EF4-FFF2-40B4-BE49-F238E27FC236}">
                <a16:creationId xmlns:a16="http://schemas.microsoft.com/office/drawing/2014/main" id="{54AE0E8A-3FB8-A54C-DEED-C15E7E49F7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2CBD914-F859-CC4B-002D-BEFEBF992D5C}"/>
              </a:ext>
            </a:extLst>
          </p:cNvPr>
          <p:cNvSpPr>
            <a:spLocks noGrp="1"/>
          </p:cNvSpPr>
          <p:nvPr>
            <p:ph type="sldNum" sz="quarter" idx="12"/>
          </p:nvPr>
        </p:nvSpPr>
        <p:spPr/>
        <p:txBody>
          <a:bodyPr/>
          <a:lstStyle/>
          <a:p>
            <a:fld id="{2C08CD00-9B5F-4B4B-B797-D45E5C2C7F5F}" type="slidenum">
              <a:rPr lang="en-US" smtClean="0"/>
              <a:t>‹#›</a:t>
            </a:fld>
            <a:endParaRPr lang="en-US"/>
          </a:p>
        </p:txBody>
      </p:sp>
    </p:spTree>
    <p:extLst>
      <p:ext uri="{BB962C8B-B14F-4D97-AF65-F5344CB8AC3E}">
        <p14:creationId xmlns:p14="http://schemas.microsoft.com/office/powerpoint/2010/main" val="2803261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93EA0-D49F-EE11-2C01-D49284E2CA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D5CC27-BB23-6C00-7C89-DED383BF3B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CDFB77-CDCB-3034-591B-C9163AEC5F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664544-DF9B-6864-3733-43E9C60A899C}"/>
              </a:ext>
            </a:extLst>
          </p:cNvPr>
          <p:cNvSpPr>
            <a:spLocks noGrp="1"/>
          </p:cNvSpPr>
          <p:nvPr>
            <p:ph type="dt" sz="half" idx="10"/>
          </p:nvPr>
        </p:nvSpPr>
        <p:spPr/>
        <p:txBody>
          <a:bodyPr/>
          <a:lstStyle/>
          <a:p>
            <a:fld id="{E19BB68B-E8C1-4C9C-B85E-AE4FCDD3A6DE}" type="datetimeFigureOut">
              <a:rPr lang="en-US" smtClean="0"/>
              <a:t>12/29/2023</a:t>
            </a:fld>
            <a:endParaRPr lang="en-US"/>
          </a:p>
        </p:txBody>
      </p:sp>
      <p:sp>
        <p:nvSpPr>
          <p:cNvPr id="6" name="Footer Placeholder 5">
            <a:extLst>
              <a:ext uri="{FF2B5EF4-FFF2-40B4-BE49-F238E27FC236}">
                <a16:creationId xmlns:a16="http://schemas.microsoft.com/office/drawing/2014/main" id="{9C6364A9-2F44-87D4-9548-A00E88447B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E15FF7-751A-33FB-05EE-6847BBA8B59F}"/>
              </a:ext>
            </a:extLst>
          </p:cNvPr>
          <p:cNvSpPr>
            <a:spLocks noGrp="1"/>
          </p:cNvSpPr>
          <p:nvPr>
            <p:ph type="sldNum" sz="quarter" idx="12"/>
          </p:nvPr>
        </p:nvSpPr>
        <p:spPr/>
        <p:txBody>
          <a:bodyPr/>
          <a:lstStyle/>
          <a:p>
            <a:fld id="{2C08CD00-9B5F-4B4B-B797-D45E5C2C7F5F}" type="slidenum">
              <a:rPr lang="en-US" smtClean="0"/>
              <a:t>‹#›</a:t>
            </a:fld>
            <a:endParaRPr lang="en-US"/>
          </a:p>
        </p:txBody>
      </p:sp>
    </p:spTree>
    <p:extLst>
      <p:ext uri="{BB962C8B-B14F-4D97-AF65-F5344CB8AC3E}">
        <p14:creationId xmlns:p14="http://schemas.microsoft.com/office/powerpoint/2010/main" val="4049177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78705-779C-5E88-59A5-19685491F6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BB0EECC-A5D5-80F6-73CF-32FB40F3CE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E4E4292-EBF3-466F-CDF7-3C2B2FB662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8A0F5A-DB34-242F-3FFC-D48913FCF97F}"/>
              </a:ext>
            </a:extLst>
          </p:cNvPr>
          <p:cNvSpPr>
            <a:spLocks noGrp="1"/>
          </p:cNvSpPr>
          <p:nvPr>
            <p:ph type="dt" sz="half" idx="10"/>
          </p:nvPr>
        </p:nvSpPr>
        <p:spPr/>
        <p:txBody>
          <a:bodyPr/>
          <a:lstStyle/>
          <a:p>
            <a:fld id="{E19BB68B-E8C1-4C9C-B85E-AE4FCDD3A6DE}" type="datetimeFigureOut">
              <a:rPr lang="en-US" smtClean="0"/>
              <a:t>12/29/2023</a:t>
            </a:fld>
            <a:endParaRPr lang="en-US"/>
          </a:p>
        </p:txBody>
      </p:sp>
      <p:sp>
        <p:nvSpPr>
          <p:cNvPr id="6" name="Footer Placeholder 5">
            <a:extLst>
              <a:ext uri="{FF2B5EF4-FFF2-40B4-BE49-F238E27FC236}">
                <a16:creationId xmlns:a16="http://schemas.microsoft.com/office/drawing/2014/main" id="{FF87A83D-BCFF-9D07-4446-C70D0E8DC7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A2E953-8DC4-6665-3A19-E28A63302D3B}"/>
              </a:ext>
            </a:extLst>
          </p:cNvPr>
          <p:cNvSpPr>
            <a:spLocks noGrp="1"/>
          </p:cNvSpPr>
          <p:nvPr>
            <p:ph type="sldNum" sz="quarter" idx="12"/>
          </p:nvPr>
        </p:nvSpPr>
        <p:spPr/>
        <p:txBody>
          <a:bodyPr/>
          <a:lstStyle/>
          <a:p>
            <a:fld id="{2C08CD00-9B5F-4B4B-B797-D45E5C2C7F5F}" type="slidenum">
              <a:rPr lang="en-US" smtClean="0"/>
              <a:t>‹#›</a:t>
            </a:fld>
            <a:endParaRPr lang="en-US"/>
          </a:p>
        </p:txBody>
      </p:sp>
    </p:spTree>
    <p:extLst>
      <p:ext uri="{BB962C8B-B14F-4D97-AF65-F5344CB8AC3E}">
        <p14:creationId xmlns:p14="http://schemas.microsoft.com/office/powerpoint/2010/main" val="2081354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259C9A-7E8D-229A-55C6-4478C2DDEE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CD6DD5-2F1D-A88D-1C05-59FB60238F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D46122-9A71-7BAD-08B7-191E5BF9D7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9BB68B-E8C1-4C9C-B85E-AE4FCDD3A6DE}" type="datetimeFigureOut">
              <a:rPr lang="en-US" smtClean="0"/>
              <a:t>12/29/2023</a:t>
            </a:fld>
            <a:endParaRPr lang="en-US"/>
          </a:p>
        </p:txBody>
      </p:sp>
      <p:sp>
        <p:nvSpPr>
          <p:cNvPr id="5" name="Footer Placeholder 4">
            <a:extLst>
              <a:ext uri="{FF2B5EF4-FFF2-40B4-BE49-F238E27FC236}">
                <a16:creationId xmlns:a16="http://schemas.microsoft.com/office/drawing/2014/main" id="{8EBBA7B9-2EFF-CBA4-034F-2D4199F598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DC4E6D4-0786-18BF-4394-4549674E46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08CD00-9B5F-4B4B-B797-D45E5C2C7F5F}" type="slidenum">
              <a:rPr lang="en-US" smtClean="0"/>
              <a:t>‹#›</a:t>
            </a:fld>
            <a:endParaRPr lang="en-US"/>
          </a:p>
        </p:txBody>
      </p:sp>
    </p:spTree>
    <p:extLst>
      <p:ext uri="{BB962C8B-B14F-4D97-AF65-F5344CB8AC3E}">
        <p14:creationId xmlns:p14="http://schemas.microsoft.com/office/powerpoint/2010/main" val="1894965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559294"/>
            <a:ext cx="12191999" cy="6298279"/>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28"/>
            <a:ext cx="6096001" cy="6858000"/>
          </a:xfrm>
          <a:prstGeom prst="rect">
            <a:avLst/>
          </a:prstGeom>
          <a:gradFill>
            <a:gsLst>
              <a:gs pos="13000">
                <a:srgbClr val="000000">
                  <a:alpha val="72000"/>
                </a:srgbClr>
              </a:gs>
              <a:gs pos="99000">
                <a:schemeClr val="accent1">
                  <a:lumMod val="50000"/>
                  <a:alpha val="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362AE1A-1111-D7C9-D72F-208F6E9AE4A5}"/>
              </a:ext>
            </a:extLst>
          </p:cNvPr>
          <p:cNvSpPr>
            <a:spLocks noGrp="1"/>
          </p:cNvSpPr>
          <p:nvPr>
            <p:ph type="ctrTitle"/>
          </p:nvPr>
        </p:nvSpPr>
        <p:spPr>
          <a:xfrm>
            <a:off x="1145136" y="1028700"/>
            <a:ext cx="9947305" cy="1090657"/>
          </a:xfrm>
        </p:spPr>
        <p:txBody>
          <a:bodyPr anchor="ctr">
            <a:normAutofit/>
          </a:bodyPr>
          <a:lstStyle/>
          <a:p>
            <a:r>
              <a:rPr lang="en-US" sz="4800">
                <a:solidFill>
                  <a:srgbClr val="FFFFFF"/>
                </a:solidFill>
                <a:latin typeface="Britannic Bold" panose="020B0903060703020204" pitchFamily="34" charset="0"/>
              </a:rPr>
              <a:t>Redemption Purposed</a:t>
            </a:r>
            <a:endParaRPr lang="en-US" sz="4800" dirty="0">
              <a:solidFill>
                <a:srgbClr val="FFFFFF"/>
              </a:solidFill>
              <a:latin typeface="Britannic Bold" panose="020B0903060703020204" pitchFamily="34" charset="0"/>
            </a:endParaRPr>
          </a:p>
        </p:txBody>
      </p:sp>
      <p:sp>
        <p:nvSpPr>
          <p:cNvPr id="3" name="Subtitle 2">
            <a:extLst>
              <a:ext uri="{FF2B5EF4-FFF2-40B4-BE49-F238E27FC236}">
                <a16:creationId xmlns:a16="http://schemas.microsoft.com/office/drawing/2014/main" id="{A788DDD7-D1DC-3880-5F91-07953B009A2F}"/>
              </a:ext>
            </a:extLst>
          </p:cNvPr>
          <p:cNvSpPr>
            <a:spLocks noGrp="1"/>
          </p:cNvSpPr>
          <p:nvPr>
            <p:ph type="subTitle" idx="1"/>
          </p:nvPr>
        </p:nvSpPr>
        <p:spPr>
          <a:xfrm>
            <a:off x="1376529" y="1943300"/>
            <a:ext cx="9144000" cy="752532"/>
          </a:xfrm>
        </p:spPr>
        <p:txBody>
          <a:bodyPr>
            <a:noAutofit/>
          </a:bodyPr>
          <a:lstStyle/>
          <a:p>
            <a:r>
              <a:rPr lang="en-US" sz="4200" dirty="0">
                <a:solidFill>
                  <a:srgbClr val="FFFFFF"/>
                </a:solidFill>
                <a:latin typeface="Georgia" panose="02040502050405020303" pitchFamily="18" charset="0"/>
              </a:rPr>
              <a:t>Ephesians 3:8-11 </a:t>
            </a:r>
          </a:p>
        </p:txBody>
      </p:sp>
      <p:sp>
        <p:nvSpPr>
          <p:cNvPr id="18" name="Freeform: Shape 17">
            <a:extLst>
              <a:ext uri="{FF2B5EF4-FFF2-40B4-BE49-F238E27FC236}">
                <a16:creationId xmlns:a16="http://schemas.microsoft.com/office/drawing/2014/main" id="{32B3ACB3-D689-442E-8A40-8680B0FEB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4063256" y="400727"/>
            <a:ext cx="4065484" cy="8849062"/>
          </a:xfrm>
          <a:custGeom>
            <a:avLst/>
            <a:gdLst>
              <a:gd name="connsiteX0" fmla="*/ 0 w 4065484"/>
              <a:gd name="connsiteY0" fmla="*/ 4424531 h 8849062"/>
              <a:gd name="connsiteX1" fmla="*/ 3899197 w 4065484"/>
              <a:gd name="connsiteY1" fmla="*/ 8840480 h 8849062"/>
              <a:gd name="connsiteX2" fmla="*/ 4065484 w 4065484"/>
              <a:gd name="connsiteY2" fmla="*/ 8849062 h 8849062"/>
              <a:gd name="connsiteX3" fmla="*/ 4065483 w 4065484"/>
              <a:gd name="connsiteY3" fmla="*/ 0 h 8849062"/>
              <a:gd name="connsiteX4" fmla="*/ 3899197 w 4065484"/>
              <a:gd name="connsiteY4" fmla="*/ 8581 h 8849062"/>
              <a:gd name="connsiteX5" fmla="*/ 0 w 4065484"/>
              <a:gd name="connsiteY5" fmla="*/ 4424531 h 884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5484" h="8849062">
                <a:moveTo>
                  <a:pt x="0" y="4424531"/>
                </a:moveTo>
                <a:cubicBezTo>
                  <a:pt x="0" y="6722831"/>
                  <a:pt x="1709076" y="8613167"/>
                  <a:pt x="3899197" y="8840480"/>
                </a:cubicBezTo>
                <a:lnTo>
                  <a:pt x="4065484" y="8849062"/>
                </a:lnTo>
                <a:lnTo>
                  <a:pt x="4065483" y="0"/>
                </a:lnTo>
                <a:lnTo>
                  <a:pt x="3899197" y="8581"/>
                </a:lnTo>
                <a:cubicBezTo>
                  <a:pt x="1709075" y="235897"/>
                  <a:pt x="0" y="2126232"/>
                  <a:pt x="0" y="4424531"/>
                </a:cubicBezTo>
                <a:close/>
              </a:path>
            </a:pathLst>
          </a:custGeom>
          <a:gradFill flip="none" rotWithShape="1">
            <a:gsLst>
              <a:gs pos="0">
                <a:schemeClr val="accent1">
                  <a:alpha val="5000"/>
                </a:schemeClr>
              </a:gs>
              <a:gs pos="68000">
                <a:schemeClr val="accent1">
                  <a:alpha val="15000"/>
                </a:schemeClr>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planet with the sun shining&#10;&#10;Description automatically generated">
            <a:extLst>
              <a:ext uri="{FF2B5EF4-FFF2-40B4-BE49-F238E27FC236}">
                <a16:creationId xmlns:a16="http://schemas.microsoft.com/office/drawing/2014/main" id="{4978AD73-B33A-179F-AC04-1F7FCCF249AB}"/>
              </a:ext>
            </a:extLst>
          </p:cNvPr>
          <p:cNvPicPr>
            <a:picLocks noChangeAspect="1"/>
          </p:cNvPicPr>
          <p:nvPr/>
        </p:nvPicPr>
        <p:blipFill rotWithShape="1">
          <a:blip r:embed="rId2">
            <a:extLst>
              <a:ext uri="{28A0092B-C50C-407E-A947-70E740481C1C}">
                <a14:useLocalDpi xmlns:a14="http://schemas.microsoft.com/office/drawing/2010/main" val="0"/>
              </a:ext>
            </a:extLst>
          </a:blip>
          <a:srcRect t="10485" r="1" b="1"/>
          <a:stretch/>
        </p:blipFill>
        <p:spPr>
          <a:xfrm>
            <a:off x="2343302" y="3351745"/>
            <a:ext cx="7519558" cy="3506255"/>
          </a:xfrm>
          <a:custGeom>
            <a:avLst/>
            <a:gdLst/>
            <a:ahLst/>
            <a:cxnLst/>
            <a:rect l="l" t="t" r="r" b="b"/>
            <a:pathLst>
              <a:path w="7519558" h="3506255">
                <a:moveTo>
                  <a:pt x="3759779" y="0"/>
                </a:moveTo>
                <a:cubicBezTo>
                  <a:pt x="5713450" y="0"/>
                  <a:pt x="7320331" y="1484777"/>
                  <a:pt x="7513560" y="3387468"/>
                </a:cubicBezTo>
                <a:lnTo>
                  <a:pt x="7519558" y="3506255"/>
                </a:lnTo>
                <a:lnTo>
                  <a:pt x="0" y="3506255"/>
                </a:lnTo>
                <a:lnTo>
                  <a:pt x="5998" y="3387468"/>
                </a:lnTo>
                <a:cubicBezTo>
                  <a:pt x="199227" y="1484777"/>
                  <a:pt x="1806109" y="0"/>
                  <a:pt x="3759779" y="0"/>
                </a:cubicBezTo>
                <a:close/>
              </a:path>
            </a:pathLst>
          </a:custGeom>
        </p:spPr>
      </p:pic>
    </p:spTree>
    <p:extLst>
      <p:ext uri="{BB962C8B-B14F-4D97-AF65-F5344CB8AC3E}">
        <p14:creationId xmlns:p14="http://schemas.microsoft.com/office/powerpoint/2010/main" val="859508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559294"/>
            <a:ext cx="12191999" cy="6298279"/>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28"/>
            <a:ext cx="6096001" cy="6858000"/>
          </a:xfrm>
          <a:prstGeom prst="rect">
            <a:avLst/>
          </a:prstGeom>
          <a:gradFill>
            <a:gsLst>
              <a:gs pos="13000">
                <a:srgbClr val="000000">
                  <a:alpha val="72000"/>
                </a:srgbClr>
              </a:gs>
              <a:gs pos="99000">
                <a:schemeClr val="accent1">
                  <a:lumMod val="50000"/>
                  <a:alpha val="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2B3ACB3-D689-442E-8A40-8680B0FEB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4063256" y="400727"/>
            <a:ext cx="4065484" cy="8849062"/>
          </a:xfrm>
          <a:custGeom>
            <a:avLst/>
            <a:gdLst>
              <a:gd name="connsiteX0" fmla="*/ 0 w 4065484"/>
              <a:gd name="connsiteY0" fmla="*/ 4424531 h 8849062"/>
              <a:gd name="connsiteX1" fmla="*/ 3899197 w 4065484"/>
              <a:gd name="connsiteY1" fmla="*/ 8840480 h 8849062"/>
              <a:gd name="connsiteX2" fmla="*/ 4065484 w 4065484"/>
              <a:gd name="connsiteY2" fmla="*/ 8849062 h 8849062"/>
              <a:gd name="connsiteX3" fmla="*/ 4065483 w 4065484"/>
              <a:gd name="connsiteY3" fmla="*/ 0 h 8849062"/>
              <a:gd name="connsiteX4" fmla="*/ 3899197 w 4065484"/>
              <a:gd name="connsiteY4" fmla="*/ 8581 h 8849062"/>
              <a:gd name="connsiteX5" fmla="*/ 0 w 4065484"/>
              <a:gd name="connsiteY5" fmla="*/ 4424531 h 884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5484" h="8849062">
                <a:moveTo>
                  <a:pt x="0" y="4424531"/>
                </a:moveTo>
                <a:cubicBezTo>
                  <a:pt x="0" y="6722831"/>
                  <a:pt x="1709076" y="8613167"/>
                  <a:pt x="3899197" y="8840480"/>
                </a:cubicBezTo>
                <a:lnTo>
                  <a:pt x="4065484" y="8849062"/>
                </a:lnTo>
                <a:lnTo>
                  <a:pt x="4065483" y="0"/>
                </a:lnTo>
                <a:lnTo>
                  <a:pt x="3899197" y="8581"/>
                </a:lnTo>
                <a:cubicBezTo>
                  <a:pt x="1709075" y="235897"/>
                  <a:pt x="0" y="2126232"/>
                  <a:pt x="0" y="4424531"/>
                </a:cubicBezTo>
                <a:close/>
              </a:path>
            </a:pathLst>
          </a:custGeom>
          <a:gradFill flip="none" rotWithShape="1">
            <a:gsLst>
              <a:gs pos="0">
                <a:schemeClr val="accent1">
                  <a:alpha val="5000"/>
                </a:schemeClr>
              </a:gs>
              <a:gs pos="68000">
                <a:schemeClr val="accent1">
                  <a:alpha val="15000"/>
                </a:schemeClr>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planet with the sun shining&#10;&#10;Description automatically generated">
            <a:extLst>
              <a:ext uri="{FF2B5EF4-FFF2-40B4-BE49-F238E27FC236}">
                <a16:creationId xmlns:a16="http://schemas.microsoft.com/office/drawing/2014/main" id="{4978AD73-B33A-179F-AC04-1F7FCCF249AB}"/>
              </a:ext>
            </a:extLst>
          </p:cNvPr>
          <p:cNvPicPr>
            <a:picLocks noChangeAspect="1"/>
          </p:cNvPicPr>
          <p:nvPr/>
        </p:nvPicPr>
        <p:blipFill rotWithShape="1">
          <a:blip r:embed="rId2">
            <a:extLst>
              <a:ext uri="{28A0092B-C50C-407E-A947-70E740481C1C}">
                <a14:useLocalDpi xmlns:a14="http://schemas.microsoft.com/office/drawing/2010/main" val="0"/>
              </a:ext>
            </a:extLst>
          </a:blip>
          <a:srcRect t="10485" r="1" b="1"/>
          <a:stretch/>
        </p:blipFill>
        <p:spPr>
          <a:xfrm>
            <a:off x="2343302" y="3351745"/>
            <a:ext cx="7519558" cy="3506255"/>
          </a:xfrm>
          <a:custGeom>
            <a:avLst/>
            <a:gdLst/>
            <a:ahLst/>
            <a:cxnLst/>
            <a:rect l="l" t="t" r="r" b="b"/>
            <a:pathLst>
              <a:path w="7519558" h="3506255">
                <a:moveTo>
                  <a:pt x="3759779" y="0"/>
                </a:moveTo>
                <a:cubicBezTo>
                  <a:pt x="5713450" y="0"/>
                  <a:pt x="7320331" y="1484777"/>
                  <a:pt x="7513560" y="3387468"/>
                </a:cubicBezTo>
                <a:lnTo>
                  <a:pt x="7519558" y="3506255"/>
                </a:lnTo>
                <a:lnTo>
                  <a:pt x="0" y="3506255"/>
                </a:lnTo>
                <a:lnTo>
                  <a:pt x="5998" y="3387468"/>
                </a:lnTo>
                <a:cubicBezTo>
                  <a:pt x="199227" y="1484777"/>
                  <a:pt x="1806109" y="0"/>
                  <a:pt x="3759779" y="0"/>
                </a:cubicBezTo>
                <a:close/>
              </a:path>
            </a:pathLst>
          </a:custGeom>
        </p:spPr>
      </p:pic>
      <p:sp>
        <p:nvSpPr>
          <p:cNvPr id="4" name="Rectangle 3">
            <a:extLst>
              <a:ext uri="{FF2B5EF4-FFF2-40B4-BE49-F238E27FC236}">
                <a16:creationId xmlns:a16="http://schemas.microsoft.com/office/drawing/2014/main" id="{E573DB62-6212-2595-AE3D-DCE9E5DD53B5}"/>
              </a:ext>
            </a:extLst>
          </p:cNvPr>
          <p:cNvSpPr/>
          <p:nvPr/>
        </p:nvSpPr>
        <p:spPr>
          <a:xfrm>
            <a:off x="162560" y="94366"/>
            <a:ext cx="11592560" cy="6514755"/>
          </a:xfrm>
          <a:prstGeom prst="rect">
            <a:avLst/>
          </a:prstGeom>
          <a:solidFill>
            <a:srgbClr val="0E192C">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A788DDD7-D1DC-3880-5F91-07953B009A2F}"/>
              </a:ext>
            </a:extLst>
          </p:cNvPr>
          <p:cNvSpPr>
            <a:spLocks noGrp="1"/>
          </p:cNvSpPr>
          <p:nvPr>
            <p:ph type="subTitle" idx="1"/>
          </p:nvPr>
        </p:nvSpPr>
        <p:spPr>
          <a:xfrm>
            <a:off x="573225" y="1547247"/>
            <a:ext cx="10948214" cy="4512191"/>
          </a:xfrm>
        </p:spPr>
        <p:txBody>
          <a:bodyPr>
            <a:noAutofit/>
          </a:bodyPr>
          <a:lstStyle/>
          <a:p>
            <a:pPr algn="l">
              <a:lnSpc>
                <a:spcPct val="100000"/>
              </a:lnSpc>
            </a:pPr>
            <a:r>
              <a:rPr lang="en-US" sz="3600" dirty="0">
                <a:solidFill>
                  <a:schemeClr val="bg1"/>
                </a:solidFill>
                <a:latin typeface="Georgia" panose="02040502050405020303" pitchFamily="18" charset="0"/>
              </a:rPr>
              <a:t>The Land Promise fulfilled</a:t>
            </a:r>
          </a:p>
          <a:p>
            <a:pPr marL="571500" indent="-571500" algn="l">
              <a:lnSpc>
                <a:spcPct val="100000"/>
              </a:lnSpc>
              <a:buClr>
                <a:srgbClr val="FFC000"/>
              </a:buClr>
              <a:buFont typeface="Georgia" panose="02040502050405020303" pitchFamily="18" charset="0"/>
              <a:buChar char="—"/>
            </a:pPr>
            <a:r>
              <a:rPr lang="en-US" sz="3600" dirty="0">
                <a:solidFill>
                  <a:schemeClr val="bg1"/>
                </a:solidFill>
                <a:latin typeface="Georgia" panose="02040502050405020303" pitchFamily="18" charset="0"/>
              </a:rPr>
              <a:t>Joshua 21:43-45 </a:t>
            </a:r>
            <a:r>
              <a:rPr lang="en-US" sz="3200" dirty="0">
                <a:solidFill>
                  <a:schemeClr val="bg1"/>
                </a:solidFill>
              </a:rPr>
              <a:t>So the </a:t>
            </a:r>
            <a:r>
              <a:rPr lang="en-US" sz="3200" cap="small" dirty="0">
                <a:solidFill>
                  <a:schemeClr val="bg1"/>
                </a:solidFill>
              </a:rPr>
              <a:t>Lord</a:t>
            </a:r>
            <a:r>
              <a:rPr lang="en-US" sz="3200" dirty="0">
                <a:solidFill>
                  <a:schemeClr val="bg1"/>
                </a:solidFill>
              </a:rPr>
              <a:t> gave to Israel all the land of which He had sworn to give to their fathers, and they took possession of it and dwelt in it. </a:t>
            </a:r>
            <a:r>
              <a:rPr lang="en-US" sz="3200" baseline="30000" dirty="0">
                <a:solidFill>
                  <a:schemeClr val="bg1"/>
                </a:solidFill>
              </a:rPr>
              <a:t>44 </a:t>
            </a:r>
            <a:r>
              <a:rPr lang="en-US" sz="3200" dirty="0">
                <a:solidFill>
                  <a:schemeClr val="bg1"/>
                </a:solidFill>
              </a:rPr>
              <a:t>The </a:t>
            </a:r>
            <a:r>
              <a:rPr lang="en-US" sz="3200" cap="small" dirty="0">
                <a:solidFill>
                  <a:schemeClr val="bg1"/>
                </a:solidFill>
              </a:rPr>
              <a:t>Lord</a:t>
            </a:r>
            <a:r>
              <a:rPr lang="en-US" sz="3200" dirty="0">
                <a:solidFill>
                  <a:schemeClr val="bg1"/>
                </a:solidFill>
              </a:rPr>
              <a:t> gave them rest all around, according to all that He had sworn to their fathers. And not a man of all their enemies stood against them; the </a:t>
            </a:r>
            <a:r>
              <a:rPr lang="en-US" sz="3200" cap="small" dirty="0">
                <a:solidFill>
                  <a:schemeClr val="bg1"/>
                </a:solidFill>
              </a:rPr>
              <a:t>Lord</a:t>
            </a:r>
            <a:r>
              <a:rPr lang="en-US" sz="3200" dirty="0">
                <a:solidFill>
                  <a:schemeClr val="bg1"/>
                </a:solidFill>
              </a:rPr>
              <a:t> delivered all their enemies into their hand. </a:t>
            </a:r>
            <a:r>
              <a:rPr lang="en-US" sz="3200" baseline="30000" dirty="0">
                <a:solidFill>
                  <a:schemeClr val="bg1"/>
                </a:solidFill>
              </a:rPr>
              <a:t>45 </a:t>
            </a:r>
            <a:r>
              <a:rPr lang="en-US" sz="3200" dirty="0">
                <a:solidFill>
                  <a:schemeClr val="bg1"/>
                </a:solidFill>
              </a:rPr>
              <a:t>Not a word failed of any good thing which the </a:t>
            </a:r>
            <a:r>
              <a:rPr lang="en-US" sz="3200" cap="small" dirty="0">
                <a:solidFill>
                  <a:schemeClr val="bg1"/>
                </a:solidFill>
              </a:rPr>
              <a:t>Lord</a:t>
            </a:r>
            <a:r>
              <a:rPr lang="en-US" sz="3200" dirty="0">
                <a:solidFill>
                  <a:schemeClr val="bg1"/>
                </a:solidFill>
              </a:rPr>
              <a:t> had spoken to the house of Israel. All came to pass.</a:t>
            </a:r>
            <a:endParaRPr lang="en-US" sz="3000" dirty="0">
              <a:solidFill>
                <a:schemeClr val="bg1"/>
              </a:solidFill>
              <a:latin typeface="Georgia" panose="02040502050405020303" pitchFamily="18" charset="0"/>
            </a:endParaRPr>
          </a:p>
          <a:p>
            <a:pPr algn="l">
              <a:buClr>
                <a:srgbClr val="FFC000"/>
              </a:buClr>
            </a:pPr>
            <a:endParaRPr lang="en-US" sz="3600" dirty="0">
              <a:solidFill>
                <a:schemeClr val="bg1"/>
              </a:solidFill>
              <a:latin typeface="Georgia" panose="02040502050405020303" pitchFamily="18" charset="0"/>
            </a:endParaRPr>
          </a:p>
        </p:txBody>
      </p:sp>
      <p:sp>
        <p:nvSpPr>
          <p:cNvPr id="2" name="Title 1">
            <a:extLst>
              <a:ext uri="{FF2B5EF4-FFF2-40B4-BE49-F238E27FC236}">
                <a16:creationId xmlns:a16="http://schemas.microsoft.com/office/drawing/2014/main" id="{6362AE1A-1111-D7C9-D72F-208F6E9AE4A5}"/>
              </a:ext>
            </a:extLst>
          </p:cNvPr>
          <p:cNvSpPr>
            <a:spLocks noGrp="1"/>
          </p:cNvSpPr>
          <p:nvPr>
            <p:ph type="ctrTitle"/>
          </p:nvPr>
        </p:nvSpPr>
        <p:spPr>
          <a:xfrm>
            <a:off x="573225" y="534401"/>
            <a:ext cx="6599736" cy="918480"/>
          </a:xfrm>
        </p:spPr>
        <p:txBody>
          <a:bodyPr anchor="ctr">
            <a:normAutofit/>
          </a:bodyPr>
          <a:lstStyle/>
          <a:p>
            <a:pPr algn="l"/>
            <a:r>
              <a:rPr lang="en-US" sz="4200" dirty="0">
                <a:solidFill>
                  <a:srgbClr val="FFFFFF"/>
                </a:solidFill>
                <a:latin typeface="Britannic Bold" panose="020B0903060703020204" pitchFamily="34" charset="0"/>
              </a:rPr>
              <a:t>The Promises fulfilled</a:t>
            </a:r>
          </a:p>
        </p:txBody>
      </p:sp>
      <p:sp>
        <p:nvSpPr>
          <p:cNvPr id="32" name="TextBox 31">
            <a:extLst>
              <a:ext uri="{FF2B5EF4-FFF2-40B4-BE49-F238E27FC236}">
                <a16:creationId xmlns:a16="http://schemas.microsoft.com/office/drawing/2014/main" id="{70503534-653B-10F4-177D-A9A88B4E3030}"/>
              </a:ext>
            </a:extLst>
          </p:cNvPr>
          <p:cNvSpPr txBox="1"/>
          <p:nvPr/>
        </p:nvSpPr>
        <p:spPr>
          <a:xfrm>
            <a:off x="8865326" y="4368800"/>
            <a:ext cx="184731" cy="369332"/>
          </a:xfrm>
          <a:prstGeom prst="rect">
            <a:avLst/>
          </a:prstGeom>
          <a:noFill/>
        </p:spPr>
        <p:txBody>
          <a:bodyPr wrap="none" rtlCol="0">
            <a:spAutoFit/>
          </a:bodyPr>
          <a:lstStyle/>
          <a:p>
            <a:endParaRPr lang="en-US" dirty="0"/>
          </a:p>
        </p:txBody>
      </p:sp>
      <p:sp>
        <p:nvSpPr>
          <p:cNvPr id="36" name="Freeform: Shape 35">
            <a:extLst>
              <a:ext uri="{FF2B5EF4-FFF2-40B4-BE49-F238E27FC236}">
                <a16:creationId xmlns:a16="http://schemas.microsoft.com/office/drawing/2014/main" id="{784F61A0-A3F1-9030-FF17-44D06C75F598}"/>
              </a:ext>
            </a:extLst>
          </p:cNvPr>
          <p:cNvSpPr/>
          <p:nvPr/>
        </p:nvSpPr>
        <p:spPr>
          <a:xfrm>
            <a:off x="3362960" y="4459502"/>
            <a:ext cx="5455920" cy="539708"/>
          </a:xfrm>
          <a:custGeom>
            <a:avLst/>
            <a:gdLst>
              <a:gd name="connsiteX0" fmla="*/ 0 w 5455920"/>
              <a:gd name="connsiteY0" fmla="*/ 51538 h 539708"/>
              <a:gd name="connsiteX1" fmla="*/ 5455920 w 5455920"/>
              <a:gd name="connsiteY1" fmla="*/ 41378 h 539708"/>
              <a:gd name="connsiteX2" fmla="*/ 2275840 w 5455920"/>
              <a:gd name="connsiteY2" fmla="*/ 41378 h 539708"/>
              <a:gd name="connsiteX3" fmla="*/ 2021840 w 5455920"/>
              <a:gd name="connsiteY3" fmla="*/ 738 h 539708"/>
              <a:gd name="connsiteX4" fmla="*/ 1270000 w 5455920"/>
              <a:gd name="connsiteY4" fmla="*/ 31218 h 539708"/>
              <a:gd name="connsiteX5" fmla="*/ 965200 w 5455920"/>
              <a:gd name="connsiteY5" fmla="*/ 203938 h 539708"/>
              <a:gd name="connsiteX6" fmla="*/ 1076960 w 5455920"/>
              <a:gd name="connsiteY6" fmla="*/ 61698 h 539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55920" h="539708">
                <a:moveTo>
                  <a:pt x="0" y="51538"/>
                </a:moveTo>
                <a:lnTo>
                  <a:pt x="5455920" y="41378"/>
                </a:lnTo>
                <a:lnTo>
                  <a:pt x="2275840" y="41378"/>
                </a:lnTo>
                <a:cubicBezTo>
                  <a:pt x="1703493" y="34605"/>
                  <a:pt x="2189480" y="2431"/>
                  <a:pt x="2021840" y="738"/>
                </a:cubicBezTo>
                <a:cubicBezTo>
                  <a:pt x="1854200" y="-955"/>
                  <a:pt x="1446107" y="-2649"/>
                  <a:pt x="1270000" y="31218"/>
                </a:cubicBezTo>
                <a:cubicBezTo>
                  <a:pt x="1093893" y="65085"/>
                  <a:pt x="997373" y="198858"/>
                  <a:pt x="965200" y="203938"/>
                </a:cubicBezTo>
                <a:cubicBezTo>
                  <a:pt x="933027" y="209018"/>
                  <a:pt x="1911773" y="1043831"/>
                  <a:pt x="1076960" y="61698"/>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6031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559294"/>
            <a:ext cx="12191999" cy="6298279"/>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28"/>
            <a:ext cx="6096001" cy="6858000"/>
          </a:xfrm>
          <a:prstGeom prst="rect">
            <a:avLst/>
          </a:prstGeom>
          <a:gradFill>
            <a:gsLst>
              <a:gs pos="13000">
                <a:srgbClr val="000000">
                  <a:alpha val="72000"/>
                </a:srgbClr>
              </a:gs>
              <a:gs pos="99000">
                <a:schemeClr val="accent1">
                  <a:lumMod val="50000"/>
                  <a:alpha val="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2B3ACB3-D689-442E-8A40-8680B0FEB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4063256" y="400727"/>
            <a:ext cx="4065484" cy="8849062"/>
          </a:xfrm>
          <a:custGeom>
            <a:avLst/>
            <a:gdLst>
              <a:gd name="connsiteX0" fmla="*/ 0 w 4065484"/>
              <a:gd name="connsiteY0" fmla="*/ 4424531 h 8849062"/>
              <a:gd name="connsiteX1" fmla="*/ 3899197 w 4065484"/>
              <a:gd name="connsiteY1" fmla="*/ 8840480 h 8849062"/>
              <a:gd name="connsiteX2" fmla="*/ 4065484 w 4065484"/>
              <a:gd name="connsiteY2" fmla="*/ 8849062 h 8849062"/>
              <a:gd name="connsiteX3" fmla="*/ 4065483 w 4065484"/>
              <a:gd name="connsiteY3" fmla="*/ 0 h 8849062"/>
              <a:gd name="connsiteX4" fmla="*/ 3899197 w 4065484"/>
              <a:gd name="connsiteY4" fmla="*/ 8581 h 8849062"/>
              <a:gd name="connsiteX5" fmla="*/ 0 w 4065484"/>
              <a:gd name="connsiteY5" fmla="*/ 4424531 h 884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5484" h="8849062">
                <a:moveTo>
                  <a:pt x="0" y="4424531"/>
                </a:moveTo>
                <a:cubicBezTo>
                  <a:pt x="0" y="6722831"/>
                  <a:pt x="1709076" y="8613167"/>
                  <a:pt x="3899197" y="8840480"/>
                </a:cubicBezTo>
                <a:lnTo>
                  <a:pt x="4065484" y="8849062"/>
                </a:lnTo>
                <a:lnTo>
                  <a:pt x="4065483" y="0"/>
                </a:lnTo>
                <a:lnTo>
                  <a:pt x="3899197" y="8581"/>
                </a:lnTo>
                <a:cubicBezTo>
                  <a:pt x="1709075" y="235897"/>
                  <a:pt x="0" y="2126232"/>
                  <a:pt x="0" y="4424531"/>
                </a:cubicBezTo>
                <a:close/>
              </a:path>
            </a:pathLst>
          </a:custGeom>
          <a:gradFill flip="none" rotWithShape="1">
            <a:gsLst>
              <a:gs pos="0">
                <a:schemeClr val="accent1">
                  <a:alpha val="5000"/>
                </a:schemeClr>
              </a:gs>
              <a:gs pos="68000">
                <a:schemeClr val="accent1">
                  <a:alpha val="15000"/>
                </a:schemeClr>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planet with the sun shining&#10;&#10;Description automatically generated">
            <a:extLst>
              <a:ext uri="{FF2B5EF4-FFF2-40B4-BE49-F238E27FC236}">
                <a16:creationId xmlns:a16="http://schemas.microsoft.com/office/drawing/2014/main" id="{4978AD73-B33A-179F-AC04-1F7FCCF249AB}"/>
              </a:ext>
            </a:extLst>
          </p:cNvPr>
          <p:cNvPicPr>
            <a:picLocks noChangeAspect="1"/>
          </p:cNvPicPr>
          <p:nvPr/>
        </p:nvPicPr>
        <p:blipFill rotWithShape="1">
          <a:blip r:embed="rId2">
            <a:extLst>
              <a:ext uri="{28A0092B-C50C-407E-A947-70E740481C1C}">
                <a14:useLocalDpi xmlns:a14="http://schemas.microsoft.com/office/drawing/2010/main" val="0"/>
              </a:ext>
            </a:extLst>
          </a:blip>
          <a:srcRect t="10485" r="1" b="1"/>
          <a:stretch/>
        </p:blipFill>
        <p:spPr>
          <a:xfrm>
            <a:off x="2343302" y="3351745"/>
            <a:ext cx="7519558" cy="3506255"/>
          </a:xfrm>
          <a:custGeom>
            <a:avLst/>
            <a:gdLst/>
            <a:ahLst/>
            <a:cxnLst/>
            <a:rect l="l" t="t" r="r" b="b"/>
            <a:pathLst>
              <a:path w="7519558" h="3506255">
                <a:moveTo>
                  <a:pt x="3759779" y="0"/>
                </a:moveTo>
                <a:cubicBezTo>
                  <a:pt x="5713450" y="0"/>
                  <a:pt x="7320331" y="1484777"/>
                  <a:pt x="7513560" y="3387468"/>
                </a:cubicBezTo>
                <a:lnTo>
                  <a:pt x="7519558" y="3506255"/>
                </a:lnTo>
                <a:lnTo>
                  <a:pt x="0" y="3506255"/>
                </a:lnTo>
                <a:lnTo>
                  <a:pt x="5998" y="3387468"/>
                </a:lnTo>
                <a:cubicBezTo>
                  <a:pt x="199227" y="1484777"/>
                  <a:pt x="1806109" y="0"/>
                  <a:pt x="3759779" y="0"/>
                </a:cubicBezTo>
                <a:close/>
              </a:path>
            </a:pathLst>
          </a:custGeom>
        </p:spPr>
      </p:pic>
      <p:sp>
        <p:nvSpPr>
          <p:cNvPr id="4" name="Rectangle 3">
            <a:extLst>
              <a:ext uri="{FF2B5EF4-FFF2-40B4-BE49-F238E27FC236}">
                <a16:creationId xmlns:a16="http://schemas.microsoft.com/office/drawing/2014/main" id="{E573DB62-6212-2595-AE3D-DCE9E5DD53B5}"/>
              </a:ext>
            </a:extLst>
          </p:cNvPr>
          <p:cNvSpPr/>
          <p:nvPr/>
        </p:nvSpPr>
        <p:spPr>
          <a:xfrm>
            <a:off x="202183" y="94366"/>
            <a:ext cx="11592560" cy="6514755"/>
          </a:xfrm>
          <a:prstGeom prst="rect">
            <a:avLst/>
          </a:prstGeom>
          <a:solidFill>
            <a:srgbClr val="0E192C">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A788DDD7-D1DC-3880-5F91-07953B009A2F}"/>
              </a:ext>
            </a:extLst>
          </p:cNvPr>
          <p:cNvSpPr>
            <a:spLocks noGrp="1"/>
          </p:cNvSpPr>
          <p:nvPr>
            <p:ph type="subTitle" idx="1"/>
          </p:nvPr>
        </p:nvSpPr>
        <p:spPr>
          <a:xfrm>
            <a:off x="3504816" y="4533303"/>
            <a:ext cx="5101880" cy="918480"/>
          </a:xfrm>
        </p:spPr>
        <p:txBody>
          <a:bodyPr>
            <a:noAutofit/>
          </a:bodyPr>
          <a:lstStyle/>
          <a:p>
            <a:pPr algn="l">
              <a:buClr>
                <a:srgbClr val="FFC000"/>
              </a:buClr>
            </a:pPr>
            <a:r>
              <a:rPr lang="en-US" sz="2600" dirty="0">
                <a:solidFill>
                  <a:schemeClr val="bg1"/>
                </a:solidFill>
                <a:latin typeface="Georgia" panose="02040502050405020303" pitchFamily="18" charset="0"/>
              </a:rPr>
              <a:t>Galatians 3:16</a:t>
            </a:r>
            <a:r>
              <a:rPr lang="en-US" sz="2800" dirty="0">
                <a:solidFill>
                  <a:schemeClr val="bg1"/>
                </a:solidFill>
                <a:latin typeface="Georgia" panose="02040502050405020303" pitchFamily="18" charset="0"/>
              </a:rPr>
              <a:t> </a:t>
            </a:r>
            <a:r>
              <a:rPr lang="en-US" sz="2000" dirty="0">
                <a:solidFill>
                  <a:schemeClr val="bg1"/>
                </a:solidFill>
              </a:rPr>
              <a:t>Now to Abraham and his Seed were the promises made. He does not say, “And to seeds,” as of many, but as of one, “And to your Seed,” who is Christ. </a:t>
            </a:r>
            <a:endParaRPr lang="en-US" sz="2800" dirty="0">
              <a:solidFill>
                <a:schemeClr val="bg1"/>
              </a:solidFill>
              <a:latin typeface="Georgia" panose="02040502050405020303" pitchFamily="18" charset="0"/>
            </a:endParaRPr>
          </a:p>
        </p:txBody>
      </p:sp>
      <p:sp>
        <p:nvSpPr>
          <p:cNvPr id="2" name="Title 1">
            <a:extLst>
              <a:ext uri="{FF2B5EF4-FFF2-40B4-BE49-F238E27FC236}">
                <a16:creationId xmlns:a16="http://schemas.microsoft.com/office/drawing/2014/main" id="{6362AE1A-1111-D7C9-D72F-208F6E9AE4A5}"/>
              </a:ext>
            </a:extLst>
          </p:cNvPr>
          <p:cNvSpPr>
            <a:spLocks noGrp="1"/>
          </p:cNvSpPr>
          <p:nvPr>
            <p:ph type="ctrTitle"/>
          </p:nvPr>
        </p:nvSpPr>
        <p:spPr>
          <a:xfrm>
            <a:off x="573225" y="534401"/>
            <a:ext cx="6599736" cy="918480"/>
          </a:xfrm>
        </p:spPr>
        <p:txBody>
          <a:bodyPr anchor="ctr">
            <a:normAutofit/>
          </a:bodyPr>
          <a:lstStyle/>
          <a:p>
            <a:pPr algn="l"/>
            <a:r>
              <a:rPr lang="en-US" sz="4200" dirty="0">
                <a:solidFill>
                  <a:srgbClr val="FFFFFF"/>
                </a:solidFill>
                <a:latin typeface="Britannic Bold" panose="020B0903060703020204" pitchFamily="34" charset="0"/>
              </a:rPr>
              <a:t>Redemption Purposed</a:t>
            </a:r>
          </a:p>
        </p:txBody>
      </p:sp>
      <p:cxnSp>
        <p:nvCxnSpPr>
          <p:cNvPr id="19" name="Straight Connector 18">
            <a:extLst>
              <a:ext uri="{FF2B5EF4-FFF2-40B4-BE49-F238E27FC236}">
                <a16:creationId xmlns:a16="http://schemas.microsoft.com/office/drawing/2014/main" id="{EDA693A4-EE3F-5C3F-F1A7-0F0912A78A68}"/>
              </a:ext>
            </a:extLst>
          </p:cNvPr>
          <p:cNvCxnSpPr>
            <a:cxnSpLocks/>
          </p:cNvCxnSpPr>
          <p:nvPr/>
        </p:nvCxnSpPr>
        <p:spPr>
          <a:xfrm>
            <a:off x="3322320" y="3921389"/>
            <a:ext cx="0" cy="836022"/>
          </a:xfrm>
          <a:prstGeom prst="line">
            <a:avLst/>
          </a:prstGeom>
          <a:ln w="412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06E04274-E539-463B-5487-E577DDC72839}"/>
              </a:ext>
            </a:extLst>
          </p:cNvPr>
          <p:cNvCxnSpPr>
            <a:cxnSpLocks/>
          </p:cNvCxnSpPr>
          <p:nvPr/>
        </p:nvCxnSpPr>
        <p:spPr>
          <a:xfrm>
            <a:off x="8865326" y="3908140"/>
            <a:ext cx="0" cy="836022"/>
          </a:xfrm>
          <a:prstGeom prst="line">
            <a:avLst/>
          </a:prstGeom>
          <a:ln w="41275">
            <a:solidFill>
              <a:srgbClr val="FFC000"/>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70503534-653B-10F4-177D-A9A88B4E3030}"/>
              </a:ext>
            </a:extLst>
          </p:cNvPr>
          <p:cNvSpPr txBox="1"/>
          <p:nvPr/>
        </p:nvSpPr>
        <p:spPr>
          <a:xfrm>
            <a:off x="8865326" y="4368800"/>
            <a:ext cx="184731" cy="369332"/>
          </a:xfrm>
          <a:prstGeom prst="rect">
            <a:avLst/>
          </a:prstGeom>
          <a:noFill/>
        </p:spPr>
        <p:txBody>
          <a:bodyPr wrap="none" rtlCol="0">
            <a:spAutoFit/>
          </a:bodyPr>
          <a:lstStyle/>
          <a:p>
            <a:endParaRPr lang="en-US" dirty="0"/>
          </a:p>
        </p:txBody>
      </p:sp>
      <p:sp>
        <p:nvSpPr>
          <p:cNvPr id="34" name="TextBox 33">
            <a:extLst>
              <a:ext uri="{FF2B5EF4-FFF2-40B4-BE49-F238E27FC236}">
                <a16:creationId xmlns:a16="http://schemas.microsoft.com/office/drawing/2014/main" id="{EF007327-B6B8-D05B-9DDB-E7695055BAB4}"/>
              </a:ext>
            </a:extLst>
          </p:cNvPr>
          <p:cNvSpPr txBox="1"/>
          <p:nvPr/>
        </p:nvSpPr>
        <p:spPr>
          <a:xfrm>
            <a:off x="2463798" y="3396487"/>
            <a:ext cx="1767839" cy="492443"/>
          </a:xfrm>
          <a:prstGeom prst="rect">
            <a:avLst/>
          </a:prstGeom>
          <a:noFill/>
        </p:spPr>
        <p:txBody>
          <a:bodyPr wrap="square" rtlCol="0">
            <a:spAutoFit/>
          </a:bodyPr>
          <a:lstStyle/>
          <a:p>
            <a:pPr algn="ctr"/>
            <a:r>
              <a:rPr lang="en-US" sz="2600" dirty="0">
                <a:solidFill>
                  <a:srgbClr val="FFC000"/>
                </a:solidFill>
              </a:rPr>
              <a:t>Creation</a:t>
            </a:r>
          </a:p>
        </p:txBody>
      </p:sp>
      <p:sp>
        <p:nvSpPr>
          <p:cNvPr id="35" name="TextBox 34">
            <a:extLst>
              <a:ext uri="{FF2B5EF4-FFF2-40B4-BE49-F238E27FC236}">
                <a16:creationId xmlns:a16="http://schemas.microsoft.com/office/drawing/2014/main" id="{B9E11402-DDE8-0AEC-67CD-ABC550257896}"/>
              </a:ext>
            </a:extLst>
          </p:cNvPr>
          <p:cNvSpPr txBox="1"/>
          <p:nvPr/>
        </p:nvSpPr>
        <p:spPr>
          <a:xfrm>
            <a:off x="7767467" y="3371625"/>
            <a:ext cx="2685745" cy="492443"/>
          </a:xfrm>
          <a:prstGeom prst="rect">
            <a:avLst/>
          </a:prstGeom>
          <a:noFill/>
        </p:spPr>
        <p:txBody>
          <a:bodyPr wrap="square" rtlCol="0">
            <a:spAutoFit/>
          </a:bodyPr>
          <a:lstStyle/>
          <a:p>
            <a:pPr algn="ctr"/>
            <a:r>
              <a:rPr lang="en-US" sz="2600" dirty="0">
                <a:solidFill>
                  <a:srgbClr val="FFC000"/>
                </a:solidFill>
              </a:rPr>
              <a:t>Christ Coming</a:t>
            </a:r>
          </a:p>
        </p:txBody>
      </p:sp>
      <p:sp>
        <p:nvSpPr>
          <p:cNvPr id="36" name="Freeform: Shape 35">
            <a:extLst>
              <a:ext uri="{FF2B5EF4-FFF2-40B4-BE49-F238E27FC236}">
                <a16:creationId xmlns:a16="http://schemas.microsoft.com/office/drawing/2014/main" id="{784F61A0-A3F1-9030-FF17-44D06C75F598}"/>
              </a:ext>
            </a:extLst>
          </p:cNvPr>
          <p:cNvSpPr/>
          <p:nvPr/>
        </p:nvSpPr>
        <p:spPr>
          <a:xfrm>
            <a:off x="3362960" y="4459502"/>
            <a:ext cx="5455920" cy="539708"/>
          </a:xfrm>
          <a:custGeom>
            <a:avLst/>
            <a:gdLst>
              <a:gd name="connsiteX0" fmla="*/ 0 w 5455920"/>
              <a:gd name="connsiteY0" fmla="*/ 51538 h 539708"/>
              <a:gd name="connsiteX1" fmla="*/ 5455920 w 5455920"/>
              <a:gd name="connsiteY1" fmla="*/ 41378 h 539708"/>
              <a:gd name="connsiteX2" fmla="*/ 2275840 w 5455920"/>
              <a:gd name="connsiteY2" fmla="*/ 41378 h 539708"/>
              <a:gd name="connsiteX3" fmla="*/ 2021840 w 5455920"/>
              <a:gd name="connsiteY3" fmla="*/ 738 h 539708"/>
              <a:gd name="connsiteX4" fmla="*/ 1270000 w 5455920"/>
              <a:gd name="connsiteY4" fmla="*/ 31218 h 539708"/>
              <a:gd name="connsiteX5" fmla="*/ 965200 w 5455920"/>
              <a:gd name="connsiteY5" fmla="*/ 203938 h 539708"/>
              <a:gd name="connsiteX6" fmla="*/ 1076960 w 5455920"/>
              <a:gd name="connsiteY6" fmla="*/ 61698 h 539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55920" h="539708">
                <a:moveTo>
                  <a:pt x="0" y="51538"/>
                </a:moveTo>
                <a:lnTo>
                  <a:pt x="5455920" y="41378"/>
                </a:lnTo>
                <a:lnTo>
                  <a:pt x="2275840" y="41378"/>
                </a:lnTo>
                <a:cubicBezTo>
                  <a:pt x="1703493" y="34605"/>
                  <a:pt x="2189480" y="2431"/>
                  <a:pt x="2021840" y="738"/>
                </a:cubicBezTo>
                <a:cubicBezTo>
                  <a:pt x="1854200" y="-955"/>
                  <a:pt x="1446107" y="-2649"/>
                  <a:pt x="1270000" y="31218"/>
                </a:cubicBezTo>
                <a:cubicBezTo>
                  <a:pt x="1093893" y="65085"/>
                  <a:pt x="997373" y="198858"/>
                  <a:pt x="965200" y="203938"/>
                </a:cubicBezTo>
                <a:cubicBezTo>
                  <a:pt x="933027" y="209018"/>
                  <a:pt x="1911773" y="1043831"/>
                  <a:pt x="1076960" y="61698"/>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a:extLst>
              <a:ext uri="{FF2B5EF4-FFF2-40B4-BE49-F238E27FC236}">
                <a16:creationId xmlns:a16="http://schemas.microsoft.com/office/drawing/2014/main" id="{D097B50A-0F68-68BC-08CD-A49059975490}"/>
              </a:ext>
            </a:extLst>
          </p:cNvPr>
          <p:cNvCxnSpPr/>
          <p:nvPr/>
        </p:nvCxnSpPr>
        <p:spPr>
          <a:xfrm>
            <a:off x="3460789" y="4376392"/>
            <a:ext cx="5260262" cy="0"/>
          </a:xfrm>
          <a:prstGeom prst="straightConnector1">
            <a:avLst/>
          </a:prstGeom>
          <a:ln w="508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3352CC66-C9A0-D4DC-CD4A-422BA7082D0F}"/>
              </a:ext>
            </a:extLst>
          </p:cNvPr>
          <p:cNvSpPr txBox="1"/>
          <p:nvPr/>
        </p:nvSpPr>
        <p:spPr>
          <a:xfrm>
            <a:off x="382086" y="3007471"/>
            <a:ext cx="2299061" cy="2677656"/>
          </a:xfrm>
          <a:prstGeom prst="rect">
            <a:avLst/>
          </a:prstGeom>
          <a:noFill/>
        </p:spPr>
        <p:txBody>
          <a:bodyPr wrap="square" rtlCol="0">
            <a:spAutoFit/>
          </a:bodyPr>
          <a:lstStyle/>
          <a:p>
            <a:pPr algn="ctr"/>
            <a:r>
              <a:rPr lang="en-US" sz="2800" dirty="0">
                <a:solidFill>
                  <a:srgbClr val="FFC000"/>
                </a:solidFill>
              </a:rPr>
              <a:t>God’s Purpose</a:t>
            </a:r>
          </a:p>
          <a:p>
            <a:pPr algn="ctr"/>
            <a:r>
              <a:rPr lang="en-US" sz="2800" dirty="0">
                <a:solidFill>
                  <a:srgbClr val="FFC000"/>
                </a:solidFill>
              </a:rPr>
              <a:t>Eph 1:4-11</a:t>
            </a:r>
          </a:p>
          <a:p>
            <a:pPr algn="ctr"/>
            <a:r>
              <a:rPr lang="en-US" sz="2800" dirty="0">
                <a:solidFill>
                  <a:srgbClr val="FFC000"/>
                </a:solidFill>
              </a:rPr>
              <a:t>Eph 3:10-11</a:t>
            </a:r>
          </a:p>
          <a:p>
            <a:pPr algn="ctr"/>
            <a:r>
              <a:rPr lang="en-US" sz="2800" dirty="0">
                <a:solidFill>
                  <a:srgbClr val="FFC000"/>
                </a:solidFill>
              </a:rPr>
              <a:t>1 Cor 2:6-7</a:t>
            </a:r>
          </a:p>
          <a:p>
            <a:pPr algn="ctr"/>
            <a:endParaRPr lang="en-US" sz="2800" dirty="0">
              <a:solidFill>
                <a:srgbClr val="FFC000"/>
              </a:solidFill>
            </a:endParaRPr>
          </a:p>
          <a:p>
            <a:pPr algn="ctr"/>
            <a:r>
              <a:rPr lang="en-US" sz="2800" dirty="0">
                <a:solidFill>
                  <a:srgbClr val="FFC000"/>
                </a:solidFill>
              </a:rPr>
              <a:t>Eternity Past</a:t>
            </a:r>
          </a:p>
        </p:txBody>
      </p:sp>
      <p:cxnSp>
        <p:nvCxnSpPr>
          <p:cNvPr id="41" name="Straight Connector 40">
            <a:extLst>
              <a:ext uri="{FF2B5EF4-FFF2-40B4-BE49-F238E27FC236}">
                <a16:creationId xmlns:a16="http://schemas.microsoft.com/office/drawing/2014/main" id="{FCE44F5D-C42C-0089-3F32-6D7624DEABB9}"/>
              </a:ext>
            </a:extLst>
          </p:cNvPr>
          <p:cNvCxnSpPr>
            <a:cxnSpLocks/>
          </p:cNvCxnSpPr>
          <p:nvPr/>
        </p:nvCxnSpPr>
        <p:spPr>
          <a:xfrm>
            <a:off x="6096000" y="3501183"/>
            <a:ext cx="0" cy="836022"/>
          </a:xfrm>
          <a:prstGeom prst="line">
            <a:avLst/>
          </a:prstGeom>
          <a:ln w="412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D176230C-5157-948A-A160-4CEDF3A9BC4F}"/>
              </a:ext>
            </a:extLst>
          </p:cNvPr>
          <p:cNvCxnSpPr>
            <a:cxnSpLocks/>
          </p:cNvCxnSpPr>
          <p:nvPr/>
        </p:nvCxnSpPr>
        <p:spPr>
          <a:xfrm>
            <a:off x="5827485" y="3767747"/>
            <a:ext cx="537030" cy="0"/>
          </a:xfrm>
          <a:prstGeom prst="line">
            <a:avLst/>
          </a:prstGeom>
          <a:ln w="41275">
            <a:solidFill>
              <a:srgbClr val="FFC000"/>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9FCCED84-DFE6-F216-4930-6D746464DCE9}"/>
              </a:ext>
            </a:extLst>
          </p:cNvPr>
          <p:cNvSpPr txBox="1"/>
          <p:nvPr/>
        </p:nvSpPr>
        <p:spPr>
          <a:xfrm>
            <a:off x="6374035" y="3312632"/>
            <a:ext cx="1597851" cy="954107"/>
          </a:xfrm>
          <a:prstGeom prst="rect">
            <a:avLst/>
          </a:prstGeom>
          <a:noFill/>
        </p:spPr>
        <p:txBody>
          <a:bodyPr wrap="square" rtlCol="0">
            <a:spAutoFit/>
          </a:bodyPr>
          <a:lstStyle/>
          <a:p>
            <a:pPr algn="ctr"/>
            <a:r>
              <a:rPr lang="en-US" sz="2800" dirty="0">
                <a:solidFill>
                  <a:srgbClr val="FFC000"/>
                </a:solidFill>
              </a:rPr>
              <a:t>Christ &amp; Church</a:t>
            </a:r>
          </a:p>
        </p:txBody>
      </p:sp>
      <p:sp>
        <p:nvSpPr>
          <p:cNvPr id="46" name="TextBox 45">
            <a:extLst>
              <a:ext uri="{FF2B5EF4-FFF2-40B4-BE49-F238E27FC236}">
                <a16:creationId xmlns:a16="http://schemas.microsoft.com/office/drawing/2014/main" id="{C6E813F5-5DB8-FDD3-CE28-9D86054EF712}"/>
              </a:ext>
            </a:extLst>
          </p:cNvPr>
          <p:cNvSpPr txBox="1"/>
          <p:nvPr/>
        </p:nvSpPr>
        <p:spPr>
          <a:xfrm>
            <a:off x="9096915" y="3747587"/>
            <a:ext cx="2708340" cy="1815882"/>
          </a:xfrm>
          <a:prstGeom prst="rect">
            <a:avLst/>
          </a:prstGeom>
          <a:noFill/>
        </p:spPr>
        <p:txBody>
          <a:bodyPr wrap="square" rtlCol="0">
            <a:spAutoFit/>
          </a:bodyPr>
          <a:lstStyle/>
          <a:p>
            <a:pPr algn="ctr"/>
            <a:r>
              <a:rPr lang="en-US" sz="2800" dirty="0">
                <a:solidFill>
                  <a:srgbClr val="FFC000"/>
                </a:solidFill>
              </a:rPr>
              <a:t>Glory</a:t>
            </a:r>
          </a:p>
          <a:p>
            <a:pPr algn="ctr"/>
            <a:r>
              <a:rPr lang="en-US" sz="2800" dirty="0">
                <a:solidFill>
                  <a:srgbClr val="FFC000"/>
                </a:solidFill>
              </a:rPr>
              <a:t>Eternal Life</a:t>
            </a:r>
          </a:p>
          <a:p>
            <a:pPr algn="ctr"/>
            <a:endParaRPr lang="en-US" sz="2800" dirty="0">
              <a:solidFill>
                <a:srgbClr val="FFC000"/>
              </a:solidFill>
            </a:endParaRPr>
          </a:p>
          <a:p>
            <a:pPr algn="ctr"/>
            <a:r>
              <a:rPr lang="en-US" sz="2800" dirty="0">
                <a:solidFill>
                  <a:srgbClr val="FFC000"/>
                </a:solidFill>
              </a:rPr>
              <a:t>Eternity Future</a:t>
            </a:r>
          </a:p>
        </p:txBody>
      </p:sp>
      <p:sp>
        <p:nvSpPr>
          <p:cNvPr id="6" name="TextBox 5">
            <a:extLst>
              <a:ext uri="{FF2B5EF4-FFF2-40B4-BE49-F238E27FC236}">
                <a16:creationId xmlns:a16="http://schemas.microsoft.com/office/drawing/2014/main" id="{D2873723-B8CF-4A8A-F93E-4C95095C0A7F}"/>
              </a:ext>
            </a:extLst>
          </p:cNvPr>
          <p:cNvSpPr txBox="1"/>
          <p:nvPr/>
        </p:nvSpPr>
        <p:spPr>
          <a:xfrm>
            <a:off x="3699402" y="3088415"/>
            <a:ext cx="2299061" cy="1415772"/>
          </a:xfrm>
          <a:prstGeom prst="rect">
            <a:avLst/>
          </a:prstGeom>
          <a:noFill/>
        </p:spPr>
        <p:txBody>
          <a:bodyPr wrap="square" rtlCol="0">
            <a:spAutoFit/>
          </a:bodyPr>
          <a:lstStyle/>
          <a:p>
            <a:pPr algn="ctr"/>
            <a:r>
              <a:rPr lang="en-US" sz="2800" dirty="0">
                <a:solidFill>
                  <a:srgbClr val="FFC000"/>
                </a:solidFill>
              </a:rPr>
              <a:t>Promises </a:t>
            </a:r>
          </a:p>
          <a:p>
            <a:pPr algn="ctr"/>
            <a:r>
              <a:rPr lang="en-US" sz="2400" dirty="0">
                <a:solidFill>
                  <a:srgbClr val="FFC000"/>
                </a:solidFill>
              </a:rPr>
              <a:t>Nation/Land</a:t>
            </a:r>
          </a:p>
          <a:p>
            <a:pPr algn="ctr"/>
            <a:r>
              <a:rPr lang="en-US" sz="3400" dirty="0">
                <a:solidFill>
                  <a:srgbClr val="FFC000"/>
                </a:solidFill>
              </a:rPr>
              <a:t>Seed</a:t>
            </a:r>
          </a:p>
        </p:txBody>
      </p:sp>
      <p:cxnSp>
        <p:nvCxnSpPr>
          <p:cNvPr id="8" name="Straight Arrow Connector 7">
            <a:extLst>
              <a:ext uri="{FF2B5EF4-FFF2-40B4-BE49-F238E27FC236}">
                <a16:creationId xmlns:a16="http://schemas.microsoft.com/office/drawing/2014/main" id="{96E5C22B-7006-47CD-3974-094E04213EDB}"/>
              </a:ext>
            </a:extLst>
          </p:cNvPr>
          <p:cNvCxnSpPr/>
          <p:nvPr/>
        </p:nvCxnSpPr>
        <p:spPr>
          <a:xfrm flipV="1">
            <a:off x="5293360" y="3919194"/>
            <a:ext cx="609600" cy="226086"/>
          </a:xfrm>
          <a:prstGeom prst="straightConnector1">
            <a:avLst/>
          </a:prstGeom>
          <a:ln w="66675">
            <a:solidFill>
              <a:srgbClr val="FFC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2328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559294"/>
            <a:ext cx="12191999" cy="6298279"/>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28"/>
            <a:ext cx="6096001" cy="6858000"/>
          </a:xfrm>
          <a:prstGeom prst="rect">
            <a:avLst/>
          </a:prstGeom>
          <a:gradFill>
            <a:gsLst>
              <a:gs pos="13000">
                <a:srgbClr val="000000">
                  <a:alpha val="72000"/>
                </a:srgbClr>
              </a:gs>
              <a:gs pos="99000">
                <a:schemeClr val="accent1">
                  <a:lumMod val="50000"/>
                  <a:alpha val="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362AE1A-1111-D7C9-D72F-208F6E9AE4A5}"/>
              </a:ext>
            </a:extLst>
          </p:cNvPr>
          <p:cNvSpPr>
            <a:spLocks noGrp="1"/>
          </p:cNvSpPr>
          <p:nvPr>
            <p:ph type="ctrTitle"/>
          </p:nvPr>
        </p:nvSpPr>
        <p:spPr>
          <a:xfrm>
            <a:off x="1145136" y="1028700"/>
            <a:ext cx="9947305" cy="1090657"/>
          </a:xfrm>
        </p:spPr>
        <p:txBody>
          <a:bodyPr anchor="ctr">
            <a:normAutofit/>
          </a:bodyPr>
          <a:lstStyle/>
          <a:p>
            <a:r>
              <a:rPr lang="en-US" sz="4800" dirty="0">
                <a:solidFill>
                  <a:srgbClr val="FFFFFF"/>
                </a:solidFill>
                <a:latin typeface="Britannic Bold" panose="020B0903060703020204" pitchFamily="34" charset="0"/>
              </a:rPr>
              <a:t>Redemption Purposed</a:t>
            </a:r>
          </a:p>
        </p:txBody>
      </p:sp>
      <p:sp>
        <p:nvSpPr>
          <p:cNvPr id="3" name="Subtitle 2">
            <a:extLst>
              <a:ext uri="{FF2B5EF4-FFF2-40B4-BE49-F238E27FC236}">
                <a16:creationId xmlns:a16="http://schemas.microsoft.com/office/drawing/2014/main" id="{A788DDD7-D1DC-3880-5F91-07953B009A2F}"/>
              </a:ext>
            </a:extLst>
          </p:cNvPr>
          <p:cNvSpPr>
            <a:spLocks noGrp="1"/>
          </p:cNvSpPr>
          <p:nvPr>
            <p:ph type="subTitle" idx="1"/>
          </p:nvPr>
        </p:nvSpPr>
        <p:spPr>
          <a:xfrm>
            <a:off x="1376529" y="1943300"/>
            <a:ext cx="9144000" cy="752532"/>
          </a:xfrm>
        </p:spPr>
        <p:txBody>
          <a:bodyPr>
            <a:noAutofit/>
          </a:bodyPr>
          <a:lstStyle/>
          <a:p>
            <a:r>
              <a:rPr lang="en-US" sz="4200" dirty="0">
                <a:solidFill>
                  <a:srgbClr val="FFFFFF"/>
                </a:solidFill>
                <a:latin typeface="Georgia" panose="02040502050405020303" pitchFamily="18" charset="0"/>
              </a:rPr>
              <a:t>Ephesians 3:8-11 </a:t>
            </a:r>
          </a:p>
        </p:txBody>
      </p:sp>
      <p:sp>
        <p:nvSpPr>
          <p:cNvPr id="18" name="Freeform: Shape 17">
            <a:extLst>
              <a:ext uri="{FF2B5EF4-FFF2-40B4-BE49-F238E27FC236}">
                <a16:creationId xmlns:a16="http://schemas.microsoft.com/office/drawing/2014/main" id="{32B3ACB3-D689-442E-8A40-8680B0FEB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4063256" y="400727"/>
            <a:ext cx="4065484" cy="8849062"/>
          </a:xfrm>
          <a:custGeom>
            <a:avLst/>
            <a:gdLst>
              <a:gd name="connsiteX0" fmla="*/ 0 w 4065484"/>
              <a:gd name="connsiteY0" fmla="*/ 4424531 h 8849062"/>
              <a:gd name="connsiteX1" fmla="*/ 3899197 w 4065484"/>
              <a:gd name="connsiteY1" fmla="*/ 8840480 h 8849062"/>
              <a:gd name="connsiteX2" fmla="*/ 4065484 w 4065484"/>
              <a:gd name="connsiteY2" fmla="*/ 8849062 h 8849062"/>
              <a:gd name="connsiteX3" fmla="*/ 4065483 w 4065484"/>
              <a:gd name="connsiteY3" fmla="*/ 0 h 8849062"/>
              <a:gd name="connsiteX4" fmla="*/ 3899197 w 4065484"/>
              <a:gd name="connsiteY4" fmla="*/ 8581 h 8849062"/>
              <a:gd name="connsiteX5" fmla="*/ 0 w 4065484"/>
              <a:gd name="connsiteY5" fmla="*/ 4424531 h 884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5484" h="8849062">
                <a:moveTo>
                  <a:pt x="0" y="4424531"/>
                </a:moveTo>
                <a:cubicBezTo>
                  <a:pt x="0" y="6722831"/>
                  <a:pt x="1709076" y="8613167"/>
                  <a:pt x="3899197" y="8840480"/>
                </a:cubicBezTo>
                <a:lnTo>
                  <a:pt x="4065484" y="8849062"/>
                </a:lnTo>
                <a:lnTo>
                  <a:pt x="4065483" y="0"/>
                </a:lnTo>
                <a:lnTo>
                  <a:pt x="3899197" y="8581"/>
                </a:lnTo>
                <a:cubicBezTo>
                  <a:pt x="1709075" y="235897"/>
                  <a:pt x="0" y="2126232"/>
                  <a:pt x="0" y="4424531"/>
                </a:cubicBezTo>
                <a:close/>
              </a:path>
            </a:pathLst>
          </a:custGeom>
          <a:gradFill flip="none" rotWithShape="1">
            <a:gsLst>
              <a:gs pos="0">
                <a:schemeClr val="accent1">
                  <a:alpha val="5000"/>
                </a:schemeClr>
              </a:gs>
              <a:gs pos="68000">
                <a:schemeClr val="accent1">
                  <a:alpha val="15000"/>
                </a:schemeClr>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planet with the sun shining&#10;&#10;Description automatically generated">
            <a:extLst>
              <a:ext uri="{FF2B5EF4-FFF2-40B4-BE49-F238E27FC236}">
                <a16:creationId xmlns:a16="http://schemas.microsoft.com/office/drawing/2014/main" id="{4978AD73-B33A-179F-AC04-1F7FCCF249AB}"/>
              </a:ext>
            </a:extLst>
          </p:cNvPr>
          <p:cNvPicPr>
            <a:picLocks noChangeAspect="1"/>
          </p:cNvPicPr>
          <p:nvPr/>
        </p:nvPicPr>
        <p:blipFill rotWithShape="1">
          <a:blip r:embed="rId2">
            <a:extLst>
              <a:ext uri="{28A0092B-C50C-407E-A947-70E740481C1C}">
                <a14:useLocalDpi xmlns:a14="http://schemas.microsoft.com/office/drawing/2010/main" val="0"/>
              </a:ext>
            </a:extLst>
          </a:blip>
          <a:srcRect t="10485" r="1" b="1"/>
          <a:stretch/>
        </p:blipFill>
        <p:spPr>
          <a:xfrm>
            <a:off x="2343302" y="3351745"/>
            <a:ext cx="7519558" cy="3506255"/>
          </a:xfrm>
          <a:custGeom>
            <a:avLst/>
            <a:gdLst/>
            <a:ahLst/>
            <a:cxnLst/>
            <a:rect l="l" t="t" r="r" b="b"/>
            <a:pathLst>
              <a:path w="7519558" h="3506255">
                <a:moveTo>
                  <a:pt x="3759779" y="0"/>
                </a:moveTo>
                <a:cubicBezTo>
                  <a:pt x="5713450" y="0"/>
                  <a:pt x="7320331" y="1484777"/>
                  <a:pt x="7513560" y="3387468"/>
                </a:cubicBezTo>
                <a:lnTo>
                  <a:pt x="7519558" y="3506255"/>
                </a:lnTo>
                <a:lnTo>
                  <a:pt x="0" y="3506255"/>
                </a:lnTo>
                <a:lnTo>
                  <a:pt x="5998" y="3387468"/>
                </a:lnTo>
                <a:cubicBezTo>
                  <a:pt x="199227" y="1484777"/>
                  <a:pt x="1806109" y="0"/>
                  <a:pt x="3759779" y="0"/>
                </a:cubicBezTo>
                <a:close/>
              </a:path>
            </a:pathLst>
          </a:custGeom>
        </p:spPr>
      </p:pic>
    </p:spTree>
    <p:extLst>
      <p:ext uri="{BB962C8B-B14F-4D97-AF65-F5344CB8AC3E}">
        <p14:creationId xmlns:p14="http://schemas.microsoft.com/office/powerpoint/2010/main" val="3700665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75CC5FF6-C911-4883-B5F7-F5F3E29A8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84E2200F-ED39-40A1-A6F7-65A45ED6D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A4DC59FE-95C7-4792-8613-8387631B1D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35" name="Oval 34">
              <a:extLst>
                <a:ext uri="{FF2B5EF4-FFF2-40B4-BE49-F238E27FC236}">
                  <a16:creationId xmlns:a16="http://schemas.microsoft.com/office/drawing/2014/main" id="{185A6740-C8AC-4AF4-8DED-DF2AE7C5C4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B0287ED7-11F5-4988-9536-ED300C63D0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6F435B82-54F0-40A8-98AC-308BBE4001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63E91545-5C3B-46A8-84FE-3866AC17D5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a:extLst>
                <a:ext uri="{FF2B5EF4-FFF2-40B4-BE49-F238E27FC236}">
                  <a16:creationId xmlns:a16="http://schemas.microsoft.com/office/drawing/2014/main" id="{8E118785-E32F-4098-BA19-715FB4D32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218661B7-47E9-4CFA-9D23-D94826CD74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2" name="Rectangle 41">
            <a:extLst>
              <a:ext uri="{FF2B5EF4-FFF2-40B4-BE49-F238E27FC236}">
                <a16:creationId xmlns:a16="http://schemas.microsoft.com/office/drawing/2014/main" id="{B163B796-84D7-4069-93D0-7A496A03AA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87A77F8F-E829-4314-9F44-36169F7548C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45" name="Straight Connector 44">
              <a:extLst>
                <a:ext uri="{FF2B5EF4-FFF2-40B4-BE49-F238E27FC236}">
                  <a16:creationId xmlns:a16="http://schemas.microsoft.com/office/drawing/2014/main" id="{E8D18253-A2A5-4168-A077-5A4A9C532B0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6DAC9C54-D328-4591-AE19-1C4E335C79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A74A6996-7D92-4A5D-B88C-3B3E56C691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D0F18B95-9F0D-423C-9242-0FBEC72769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50" name="Rectangle 49">
            <a:extLst>
              <a:ext uri="{FF2B5EF4-FFF2-40B4-BE49-F238E27FC236}">
                <a16:creationId xmlns:a16="http://schemas.microsoft.com/office/drawing/2014/main" id="{A4AE5E3E-9489-4D5A-A458-72C3E481C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2" name="Group 51">
            <a:extLst>
              <a:ext uri="{FF2B5EF4-FFF2-40B4-BE49-F238E27FC236}">
                <a16:creationId xmlns:a16="http://schemas.microsoft.com/office/drawing/2014/main" id="{0E88FC08-D56F-45D4-AC54-B89F64697B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53" name="Straight Connector 52">
              <a:extLst>
                <a:ext uri="{FF2B5EF4-FFF2-40B4-BE49-F238E27FC236}">
                  <a16:creationId xmlns:a16="http://schemas.microsoft.com/office/drawing/2014/main" id="{DA9CDF2D-7A78-4571-B1C1-857192D4A99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E46C3A6-A8E2-4FBB-B6F8-FBEA0D905D8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BD35E17C-3C3F-401E-875C-1BA82BBA5AA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88C01EF9-F43C-4B12-BBF9-A20421C7550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grpSp>
        <p:nvGrpSpPr>
          <p:cNvPr id="58" name="Group 57">
            <a:extLst>
              <a:ext uri="{FF2B5EF4-FFF2-40B4-BE49-F238E27FC236}">
                <a16:creationId xmlns:a16="http://schemas.microsoft.com/office/drawing/2014/main" id="{B138BDDD-D054-4F0A-BB1F-9D016848D62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6693312" y="1116028"/>
            <a:ext cx="304800" cy="429768"/>
            <a:chOff x="215328" y="-46937"/>
            <a:chExt cx="304800" cy="2773841"/>
          </a:xfrm>
        </p:grpSpPr>
        <p:cxnSp>
          <p:nvCxnSpPr>
            <p:cNvPr id="59" name="Straight Connector 58">
              <a:extLst>
                <a:ext uri="{FF2B5EF4-FFF2-40B4-BE49-F238E27FC236}">
                  <a16:creationId xmlns:a16="http://schemas.microsoft.com/office/drawing/2014/main" id="{3CB9B538-BCFF-41C2-87A8-28853C3998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DD34C8C8-72AB-40F5-87DE-E7AE196F7D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9DA1E9C3-A70A-49DD-AD8F-5E768B24FA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BC92A81C-B9D6-4A1C-BE78-377104DBEC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4" name="Rectangle 3">
            <a:extLst>
              <a:ext uri="{FF2B5EF4-FFF2-40B4-BE49-F238E27FC236}">
                <a16:creationId xmlns:a16="http://schemas.microsoft.com/office/drawing/2014/main" id="{B4084078-963E-2FBA-18F4-842C57672AB3}"/>
              </a:ext>
            </a:extLst>
          </p:cNvPr>
          <p:cNvSpPr/>
          <p:nvPr/>
        </p:nvSpPr>
        <p:spPr>
          <a:xfrm>
            <a:off x="6090363" y="25534"/>
            <a:ext cx="6095996" cy="6858000"/>
          </a:xfrm>
          <a:prstGeom prst="rect">
            <a:avLst/>
          </a:prstGeom>
          <a:solidFill>
            <a:srgbClr val="0F1A2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lanet with the sun shining&#10;&#10;Description automatically generated">
            <a:extLst>
              <a:ext uri="{FF2B5EF4-FFF2-40B4-BE49-F238E27FC236}">
                <a16:creationId xmlns:a16="http://schemas.microsoft.com/office/drawing/2014/main" id="{4978AD73-B33A-179F-AC04-1F7FCCF249AB}"/>
              </a:ext>
            </a:extLst>
          </p:cNvPr>
          <p:cNvPicPr>
            <a:picLocks noChangeAspect="1"/>
          </p:cNvPicPr>
          <p:nvPr/>
        </p:nvPicPr>
        <p:blipFill rotWithShape="1">
          <a:blip r:embed="rId2">
            <a:extLst>
              <a:ext uri="{28A0092B-C50C-407E-A947-70E740481C1C}">
                <a14:useLocalDpi xmlns:a14="http://schemas.microsoft.com/office/drawing/2010/main" val="0"/>
              </a:ext>
            </a:extLst>
          </a:blip>
          <a:srcRect l="24197" r="23712" b="-1"/>
          <a:stretch/>
        </p:blipFill>
        <p:spPr>
          <a:xfrm>
            <a:off x="6795973" y="969893"/>
            <a:ext cx="4684777" cy="4684777"/>
          </a:xfrm>
          <a:prstGeom prst="rect">
            <a:avLst/>
          </a:prstGeom>
        </p:spPr>
      </p:pic>
      <p:sp>
        <p:nvSpPr>
          <p:cNvPr id="2" name="Title 1">
            <a:extLst>
              <a:ext uri="{FF2B5EF4-FFF2-40B4-BE49-F238E27FC236}">
                <a16:creationId xmlns:a16="http://schemas.microsoft.com/office/drawing/2014/main" id="{6362AE1A-1111-D7C9-D72F-208F6E9AE4A5}"/>
              </a:ext>
            </a:extLst>
          </p:cNvPr>
          <p:cNvSpPr>
            <a:spLocks noGrp="1"/>
          </p:cNvSpPr>
          <p:nvPr>
            <p:ph type="ctrTitle"/>
          </p:nvPr>
        </p:nvSpPr>
        <p:spPr>
          <a:xfrm>
            <a:off x="629640" y="630936"/>
            <a:ext cx="5895058" cy="852375"/>
          </a:xfrm>
          <a:noFill/>
        </p:spPr>
        <p:txBody>
          <a:bodyPr anchor="b">
            <a:normAutofit/>
          </a:bodyPr>
          <a:lstStyle/>
          <a:p>
            <a:pPr algn="l"/>
            <a:r>
              <a:rPr lang="en-US" sz="4200" dirty="0">
                <a:solidFill>
                  <a:schemeClr val="bg1"/>
                </a:solidFill>
                <a:latin typeface="Britannic Bold" panose="020B0903060703020204" pitchFamily="34" charset="0"/>
              </a:rPr>
              <a:t>God’s Eternal Purpose</a:t>
            </a:r>
          </a:p>
        </p:txBody>
      </p:sp>
      <p:sp>
        <p:nvSpPr>
          <p:cNvPr id="6" name="Rectangle 5">
            <a:extLst>
              <a:ext uri="{FF2B5EF4-FFF2-40B4-BE49-F238E27FC236}">
                <a16:creationId xmlns:a16="http://schemas.microsoft.com/office/drawing/2014/main" id="{DCE567CE-B32F-C2B7-AC20-042A4BDFC7A2}"/>
              </a:ext>
            </a:extLst>
          </p:cNvPr>
          <p:cNvSpPr/>
          <p:nvPr/>
        </p:nvSpPr>
        <p:spPr>
          <a:xfrm>
            <a:off x="6790333" y="922722"/>
            <a:ext cx="4693464" cy="4731948"/>
          </a:xfrm>
          <a:prstGeom prst="rect">
            <a:avLst/>
          </a:prstGeom>
          <a:solidFill>
            <a:srgbClr val="0E192C">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A788DDD7-D1DC-3880-5F91-07953B009A2F}"/>
              </a:ext>
            </a:extLst>
          </p:cNvPr>
          <p:cNvSpPr>
            <a:spLocks noGrp="1"/>
          </p:cNvSpPr>
          <p:nvPr>
            <p:ph type="subTitle" idx="1"/>
          </p:nvPr>
        </p:nvSpPr>
        <p:spPr>
          <a:xfrm>
            <a:off x="629641" y="2302713"/>
            <a:ext cx="10761238" cy="4015260"/>
          </a:xfrm>
          <a:noFill/>
        </p:spPr>
        <p:txBody>
          <a:bodyPr anchor="t">
            <a:normAutofit/>
          </a:bodyPr>
          <a:lstStyle/>
          <a:p>
            <a:pPr algn="l"/>
            <a:r>
              <a:rPr lang="en-US" sz="3800" dirty="0">
                <a:solidFill>
                  <a:schemeClr val="bg1"/>
                </a:solidFill>
                <a:latin typeface="Georgia" panose="02040502050405020303" pitchFamily="18" charset="0"/>
              </a:rPr>
              <a:t>Christianity did not just happen</a:t>
            </a:r>
          </a:p>
          <a:p>
            <a:pPr algn="l"/>
            <a:r>
              <a:rPr lang="en-US" sz="3800" dirty="0">
                <a:solidFill>
                  <a:schemeClr val="bg1"/>
                </a:solidFill>
                <a:latin typeface="Georgia" panose="02040502050405020303" pitchFamily="18" charset="0"/>
              </a:rPr>
              <a:t>God had a plan before creation</a:t>
            </a:r>
          </a:p>
          <a:p>
            <a:pPr algn="l"/>
            <a:r>
              <a:rPr lang="en-US" sz="3800" dirty="0">
                <a:solidFill>
                  <a:schemeClr val="bg1"/>
                </a:solidFill>
                <a:latin typeface="Georgia" panose="02040502050405020303" pitchFamily="18" charset="0"/>
              </a:rPr>
              <a:t>There was no time (only eternity)</a:t>
            </a:r>
          </a:p>
          <a:p>
            <a:pPr marL="571500" indent="-571500" algn="l">
              <a:buClr>
                <a:srgbClr val="FFC000"/>
              </a:buClr>
              <a:buFont typeface="Georgia" panose="02040502050405020303" pitchFamily="18" charset="0"/>
              <a:buChar char="—"/>
            </a:pPr>
            <a:r>
              <a:rPr lang="en-US" sz="3800" dirty="0">
                <a:solidFill>
                  <a:schemeClr val="bg1"/>
                </a:solidFill>
                <a:latin typeface="Georgia" panose="02040502050405020303" pitchFamily="18" charset="0"/>
              </a:rPr>
              <a:t>Isaiah 57:15  </a:t>
            </a:r>
            <a:r>
              <a:rPr lang="en-US" sz="3600" dirty="0">
                <a:solidFill>
                  <a:schemeClr val="bg1"/>
                </a:solidFill>
              </a:rPr>
              <a:t>For thus says the High and Lofty One</a:t>
            </a:r>
            <a:br>
              <a:rPr lang="en-US" sz="3600" dirty="0">
                <a:solidFill>
                  <a:schemeClr val="bg1"/>
                </a:solidFill>
              </a:rPr>
            </a:br>
            <a:r>
              <a:rPr lang="en-US" sz="3600" dirty="0">
                <a:solidFill>
                  <a:schemeClr val="bg1"/>
                </a:solidFill>
              </a:rPr>
              <a:t>who inhabits eternity</a:t>
            </a:r>
            <a:endParaRPr lang="en-US" sz="36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4054186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559294"/>
            <a:ext cx="12191999" cy="6298279"/>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28"/>
            <a:ext cx="6096001" cy="6858000"/>
          </a:xfrm>
          <a:prstGeom prst="rect">
            <a:avLst/>
          </a:prstGeom>
          <a:gradFill>
            <a:gsLst>
              <a:gs pos="13000">
                <a:srgbClr val="000000">
                  <a:alpha val="72000"/>
                </a:srgbClr>
              </a:gs>
              <a:gs pos="99000">
                <a:schemeClr val="accent1">
                  <a:lumMod val="50000"/>
                  <a:alpha val="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2B3ACB3-D689-442E-8A40-8680B0FEB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4063256" y="400727"/>
            <a:ext cx="4065484" cy="8849062"/>
          </a:xfrm>
          <a:custGeom>
            <a:avLst/>
            <a:gdLst>
              <a:gd name="connsiteX0" fmla="*/ 0 w 4065484"/>
              <a:gd name="connsiteY0" fmla="*/ 4424531 h 8849062"/>
              <a:gd name="connsiteX1" fmla="*/ 3899197 w 4065484"/>
              <a:gd name="connsiteY1" fmla="*/ 8840480 h 8849062"/>
              <a:gd name="connsiteX2" fmla="*/ 4065484 w 4065484"/>
              <a:gd name="connsiteY2" fmla="*/ 8849062 h 8849062"/>
              <a:gd name="connsiteX3" fmla="*/ 4065483 w 4065484"/>
              <a:gd name="connsiteY3" fmla="*/ 0 h 8849062"/>
              <a:gd name="connsiteX4" fmla="*/ 3899197 w 4065484"/>
              <a:gd name="connsiteY4" fmla="*/ 8581 h 8849062"/>
              <a:gd name="connsiteX5" fmla="*/ 0 w 4065484"/>
              <a:gd name="connsiteY5" fmla="*/ 4424531 h 884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5484" h="8849062">
                <a:moveTo>
                  <a:pt x="0" y="4424531"/>
                </a:moveTo>
                <a:cubicBezTo>
                  <a:pt x="0" y="6722831"/>
                  <a:pt x="1709076" y="8613167"/>
                  <a:pt x="3899197" y="8840480"/>
                </a:cubicBezTo>
                <a:lnTo>
                  <a:pt x="4065484" y="8849062"/>
                </a:lnTo>
                <a:lnTo>
                  <a:pt x="4065483" y="0"/>
                </a:lnTo>
                <a:lnTo>
                  <a:pt x="3899197" y="8581"/>
                </a:lnTo>
                <a:cubicBezTo>
                  <a:pt x="1709075" y="235897"/>
                  <a:pt x="0" y="2126232"/>
                  <a:pt x="0" y="4424531"/>
                </a:cubicBezTo>
                <a:close/>
              </a:path>
            </a:pathLst>
          </a:custGeom>
          <a:gradFill flip="none" rotWithShape="1">
            <a:gsLst>
              <a:gs pos="0">
                <a:schemeClr val="accent1">
                  <a:alpha val="5000"/>
                </a:schemeClr>
              </a:gs>
              <a:gs pos="68000">
                <a:schemeClr val="accent1">
                  <a:alpha val="15000"/>
                </a:schemeClr>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planet with the sun shining&#10;&#10;Description automatically generated">
            <a:extLst>
              <a:ext uri="{FF2B5EF4-FFF2-40B4-BE49-F238E27FC236}">
                <a16:creationId xmlns:a16="http://schemas.microsoft.com/office/drawing/2014/main" id="{4978AD73-B33A-179F-AC04-1F7FCCF249AB}"/>
              </a:ext>
            </a:extLst>
          </p:cNvPr>
          <p:cNvPicPr>
            <a:picLocks noChangeAspect="1"/>
          </p:cNvPicPr>
          <p:nvPr/>
        </p:nvPicPr>
        <p:blipFill rotWithShape="1">
          <a:blip r:embed="rId2">
            <a:extLst>
              <a:ext uri="{28A0092B-C50C-407E-A947-70E740481C1C}">
                <a14:useLocalDpi xmlns:a14="http://schemas.microsoft.com/office/drawing/2010/main" val="0"/>
              </a:ext>
            </a:extLst>
          </a:blip>
          <a:srcRect t="10485" r="1" b="1"/>
          <a:stretch/>
        </p:blipFill>
        <p:spPr>
          <a:xfrm>
            <a:off x="2343302" y="3351745"/>
            <a:ext cx="7519558" cy="3506255"/>
          </a:xfrm>
          <a:custGeom>
            <a:avLst/>
            <a:gdLst/>
            <a:ahLst/>
            <a:cxnLst/>
            <a:rect l="l" t="t" r="r" b="b"/>
            <a:pathLst>
              <a:path w="7519558" h="3506255">
                <a:moveTo>
                  <a:pt x="3759779" y="0"/>
                </a:moveTo>
                <a:cubicBezTo>
                  <a:pt x="5713450" y="0"/>
                  <a:pt x="7320331" y="1484777"/>
                  <a:pt x="7513560" y="3387468"/>
                </a:cubicBezTo>
                <a:lnTo>
                  <a:pt x="7519558" y="3506255"/>
                </a:lnTo>
                <a:lnTo>
                  <a:pt x="0" y="3506255"/>
                </a:lnTo>
                <a:lnTo>
                  <a:pt x="5998" y="3387468"/>
                </a:lnTo>
                <a:cubicBezTo>
                  <a:pt x="199227" y="1484777"/>
                  <a:pt x="1806109" y="0"/>
                  <a:pt x="3759779" y="0"/>
                </a:cubicBezTo>
                <a:close/>
              </a:path>
            </a:pathLst>
          </a:custGeom>
        </p:spPr>
      </p:pic>
      <p:sp>
        <p:nvSpPr>
          <p:cNvPr id="4" name="Rectangle 3">
            <a:extLst>
              <a:ext uri="{FF2B5EF4-FFF2-40B4-BE49-F238E27FC236}">
                <a16:creationId xmlns:a16="http://schemas.microsoft.com/office/drawing/2014/main" id="{E573DB62-6212-2595-AE3D-DCE9E5DD53B5}"/>
              </a:ext>
            </a:extLst>
          </p:cNvPr>
          <p:cNvSpPr/>
          <p:nvPr/>
        </p:nvSpPr>
        <p:spPr>
          <a:xfrm>
            <a:off x="243840" y="0"/>
            <a:ext cx="11592560" cy="6514755"/>
          </a:xfrm>
          <a:prstGeom prst="rect">
            <a:avLst/>
          </a:prstGeom>
          <a:solidFill>
            <a:srgbClr val="0E192C">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A788DDD7-D1DC-3880-5F91-07953B009A2F}"/>
              </a:ext>
            </a:extLst>
          </p:cNvPr>
          <p:cNvSpPr>
            <a:spLocks noGrp="1"/>
          </p:cNvSpPr>
          <p:nvPr>
            <p:ph type="subTitle" idx="1"/>
          </p:nvPr>
        </p:nvSpPr>
        <p:spPr>
          <a:xfrm>
            <a:off x="573225" y="1787172"/>
            <a:ext cx="10769605" cy="3992993"/>
          </a:xfrm>
        </p:spPr>
        <p:txBody>
          <a:bodyPr>
            <a:noAutofit/>
          </a:bodyPr>
          <a:lstStyle/>
          <a:p>
            <a:pPr algn="l"/>
            <a:r>
              <a:rPr lang="en-US" sz="4200" dirty="0">
                <a:solidFill>
                  <a:srgbClr val="FFFFFF"/>
                </a:solidFill>
                <a:latin typeface="Georgia" panose="02040502050405020303" pitchFamily="18" charset="0"/>
              </a:rPr>
              <a:t>Eph 3:8-11 </a:t>
            </a:r>
            <a:r>
              <a:rPr lang="en-US" sz="3400" dirty="0">
                <a:solidFill>
                  <a:schemeClr val="bg1"/>
                </a:solidFill>
              </a:rPr>
              <a:t>that I should preach among the Gentiles the unsearchable riches of Christ,... that now the manifold wisdom of God might be made known by the church to the principalities and powers in the heavenly </a:t>
            </a:r>
            <a:r>
              <a:rPr lang="en-US" sz="3400" i="1" dirty="0">
                <a:solidFill>
                  <a:schemeClr val="bg1"/>
                </a:solidFill>
              </a:rPr>
              <a:t>places,</a:t>
            </a:r>
            <a:r>
              <a:rPr lang="en-US" sz="3400" dirty="0">
                <a:solidFill>
                  <a:schemeClr val="bg1"/>
                </a:solidFill>
              </a:rPr>
              <a:t> </a:t>
            </a:r>
            <a:r>
              <a:rPr lang="en-US" sz="3400" baseline="30000" dirty="0">
                <a:solidFill>
                  <a:schemeClr val="bg1"/>
                </a:solidFill>
              </a:rPr>
              <a:t>11 </a:t>
            </a:r>
            <a:r>
              <a:rPr lang="en-US" sz="3400" dirty="0">
                <a:solidFill>
                  <a:schemeClr val="bg1"/>
                </a:solidFill>
              </a:rPr>
              <a:t>according to the eternal purpose which He accomplished in Christ Jesus our Lord,</a:t>
            </a:r>
          </a:p>
        </p:txBody>
      </p:sp>
      <p:sp>
        <p:nvSpPr>
          <p:cNvPr id="2" name="Title 1">
            <a:extLst>
              <a:ext uri="{FF2B5EF4-FFF2-40B4-BE49-F238E27FC236}">
                <a16:creationId xmlns:a16="http://schemas.microsoft.com/office/drawing/2014/main" id="{6362AE1A-1111-D7C9-D72F-208F6E9AE4A5}"/>
              </a:ext>
            </a:extLst>
          </p:cNvPr>
          <p:cNvSpPr>
            <a:spLocks noGrp="1"/>
          </p:cNvSpPr>
          <p:nvPr>
            <p:ph type="ctrTitle"/>
          </p:nvPr>
        </p:nvSpPr>
        <p:spPr>
          <a:xfrm>
            <a:off x="481785" y="434346"/>
            <a:ext cx="6599736" cy="918480"/>
          </a:xfrm>
        </p:spPr>
        <p:txBody>
          <a:bodyPr anchor="ctr">
            <a:normAutofit/>
          </a:bodyPr>
          <a:lstStyle/>
          <a:p>
            <a:pPr algn="l"/>
            <a:r>
              <a:rPr lang="en-US" sz="4200" dirty="0">
                <a:solidFill>
                  <a:srgbClr val="FFFFFF"/>
                </a:solidFill>
                <a:latin typeface="Britannic Bold" panose="020B0903060703020204" pitchFamily="34" charset="0"/>
              </a:rPr>
              <a:t>God’s eternal purpose</a:t>
            </a:r>
          </a:p>
        </p:txBody>
      </p:sp>
    </p:spTree>
    <p:extLst>
      <p:ext uri="{BB962C8B-B14F-4D97-AF65-F5344CB8AC3E}">
        <p14:creationId xmlns:p14="http://schemas.microsoft.com/office/powerpoint/2010/main" val="2507668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559294"/>
            <a:ext cx="12191999" cy="6298279"/>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28"/>
            <a:ext cx="6096001" cy="6858000"/>
          </a:xfrm>
          <a:prstGeom prst="rect">
            <a:avLst/>
          </a:prstGeom>
          <a:gradFill>
            <a:gsLst>
              <a:gs pos="13000">
                <a:srgbClr val="000000">
                  <a:alpha val="72000"/>
                </a:srgbClr>
              </a:gs>
              <a:gs pos="99000">
                <a:schemeClr val="accent1">
                  <a:lumMod val="50000"/>
                  <a:alpha val="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2B3ACB3-D689-442E-8A40-8680B0FEB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4063256" y="400727"/>
            <a:ext cx="4065484" cy="8849062"/>
          </a:xfrm>
          <a:custGeom>
            <a:avLst/>
            <a:gdLst>
              <a:gd name="connsiteX0" fmla="*/ 0 w 4065484"/>
              <a:gd name="connsiteY0" fmla="*/ 4424531 h 8849062"/>
              <a:gd name="connsiteX1" fmla="*/ 3899197 w 4065484"/>
              <a:gd name="connsiteY1" fmla="*/ 8840480 h 8849062"/>
              <a:gd name="connsiteX2" fmla="*/ 4065484 w 4065484"/>
              <a:gd name="connsiteY2" fmla="*/ 8849062 h 8849062"/>
              <a:gd name="connsiteX3" fmla="*/ 4065483 w 4065484"/>
              <a:gd name="connsiteY3" fmla="*/ 0 h 8849062"/>
              <a:gd name="connsiteX4" fmla="*/ 3899197 w 4065484"/>
              <a:gd name="connsiteY4" fmla="*/ 8581 h 8849062"/>
              <a:gd name="connsiteX5" fmla="*/ 0 w 4065484"/>
              <a:gd name="connsiteY5" fmla="*/ 4424531 h 884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5484" h="8849062">
                <a:moveTo>
                  <a:pt x="0" y="4424531"/>
                </a:moveTo>
                <a:cubicBezTo>
                  <a:pt x="0" y="6722831"/>
                  <a:pt x="1709076" y="8613167"/>
                  <a:pt x="3899197" y="8840480"/>
                </a:cubicBezTo>
                <a:lnTo>
                  <a:pt x="4065484" y="8849062"/>
                </a:lnTo>
                <a:lnTo>
                  <a:pt x="4065483" y="0"/>
                </a:lnTo>
                <a:lnTo>
                  <a:pt x="3899197" y="8581"/>
                </a:lnTo>
                <a:cubicBezTo>
                  <a:pt x="1709075" y="235897"/>
                  <a:pt x="0" y="2126232"/>
                  <a:pt x="0" y="4424531"/>
                </a:cubicBezTo>
                <a:close/>
              </a:path>
            </a:pathLst>
          </a:custGeom>
          <a:gradFill flip="none" rotWithShape="1">
            <a:gsLst>
              <a:gs pos="0">
                <a:schemeClr val="accent1">
                  <a:alpha val="5000"/>
                </a:schemeClr>
              </a:gs>
              <a:gs pos="68000">
                <a:schemeClr val="accent1">
                  <a:alpha val="15000"/>
                </a:schemeClr>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planet with the sun shining&#10;&#10;Description automatically generated">
            <a:extLst>
              <a:ext uri="{FF2B5EF4-FFF2-40B4-BE49-F238E27FC236}">
                <a16:creationId xmlns:a16="http://schemas.microsoft.com/office/drawing/2014/main" id="{4978AD73-B33A-179F-AC04-1F7FCCF249AB}"/>
              </a:ext>
            </a:extLst>
          </p:cNvPr>
          <p:cNvPicPr>
            <a:picLocks noChangeAspect="1"/>
          </p:cNvPicPr>
          <p:nvPr/>
        </p:nvPicPr>
        <p:blipFill rotWithShape="1">
          <a:blip r:embed="rId2">
            <a:extLst>
              <a:ext uri="{28A0092B-C50C-407E-A947-70E740481C1C}">
                <a14:useLocalDpi xmlns:a14="http://schemas.microsoft.com/office/drawing/2010/main" val="0"/>
              </a:ext>
            </a:extLst>
          </a:blip>
          <a:srcRect t="10485" r="1" b="1"/>
          <a:stretch/>
        </p:blipFill>
        <p:spPr>
          <a:xfrm>
            <a:off x="2343302" y="3351745"/>
            <a:ext cx="7519558" cy="3506255"/>
          </a:xfrm>
          <a:custGeom>
            <a:avLst/>
            <a:gdLst/>
            <a:ahLst/>
            <a:cxnLst/>
            <a:rect l="l" t="t" r="r" b="b"/>
            <a:pathLst>
              <a:path w="7519558" h="3506255">
                <a:moveTo>
                  <a:pt x="3759779" y="0"/>
                </a:moveTo>
                <a:cubicBezTo>
                  <a:pt x="5713450" y="0"/>
                  <a:pt x="7320331" y="1484777"/>
                  <a:pt x="7513560" y="3387468"/>
                </a:cubicBezTo>
                <a:lnTo>
                  <a:pt x="7519558" y="3506255"/>
                </a:lnTo>
                <a:lnTo>
                  <a:pt x="0" y="3506255"/>
                </a:lnTo>
                <a:lnTo>
                  <a:pt x="5998" y="3387468"/>
                </a:lnTo>
                <a:cubicBezTo>
                  <a:pt x="199227" y="1484777"/>
                  <a:pt x="1806109" y="0"/>
                  <a:pt x="3759779" y="0"/>
                </a:cubicBezTo>
                <a:close/>
              </a:path>
            </a:pathLst>
          </a:custGeom>
        </p:spPr>
      </p:pic>
      <p:sp>
        <p:nvSpPr>
          <p:cNvPr id="4" name="Rectangle 3">
            <a:extLst>
              <a:ext uri="{FF2B5EF4-FFF2-40B4-BE49-F238E27FC236}">
                <a16:creationId xmlns:a16="http://schemas.microsoft.com/office/drawing/2014/main" id="{E573DB62-6212-2595-AE3D-DCE9E5DD53B5}"/>
              </a:ext>
            </a:extLst>
          </p:cNvPr>
          <p:cNvSpPr/>
          <p:nvPr/>
        </p:nvSpPr>
        <p:spPr>
          <a:xfrm>
            <a:off x="243840" y="0"/>
            <a:ext cx="11592560" cy="6514755"/>
          </a:xfrm>
          <a:prstGeom prst="rect">
            <a:avLst/>
          </a:prstGeom>
          <a:solidFill>
            <a:srgbClr val="0E192C">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A788DDD7-D1DC-3880-5F91-07953B009A2F}"/>
              </a:ext>
            </a:extLst>
          </p:cNvPr>
          <p:cNvSpPr>
            <a:spLocks noGrp="1"/>
          </p:cNvSpPr>
          <p:nvPr>
            <p:ph type="subTitle" idx="1"/>
          </p:nvPr>
        </p:nvSpPr>
        <p:spPr>
          <a:xfrm>
            <a:off x="627378" y="1911424"/>
            <a:ext cx="10825483" cy="4144787"/>
          </a:xfrm>
        </p:spPr>
        <p:txBody>
          <a:bodyPr>
            <a:noAutofit/>
          </a:bodyPr>
          <a:lstStyle/>
          <a:p>
            <a:pPr marL="571500" indent="-571500" algn="l">
              <a:buClr>
                <a:srgbClr val="FFC000"/>
              </a:buClr>
              <a:buFont typeface="Georgia" panose="02040502050405020303" pitchFamily="18" charset="0"/>
              <a:buChar char="—"/>
            </a:pPr>
            <a:r>
              <a:rPr lang="en-US" sz="3600" dirty="0">
                <a:solidFill>
                  <a:schemeClr val="bg1"/>
                </a:solidFill>
                <a:latin typeface="Georgia" panose="02040502050405020303" pitchFamily="18" charset="0"/>
              </a:rPr>
              <a:t>One great system of justice and love</a:t>
            </a:r>
          </a:p>
          <a:p>
            <a:pPr marL="571500" indent="-571500" algn="l">
              <a:buClr>
                <a:srgbClr val="FFC000"/>
              </a:buClr>
              <a:buFont typeface="Georgia" panose="02040502050405020303" pitchFamily="18" charset="0"/>
              <a:buChar char="—"/>
            </a:pPr>
            <a:r>
              <a:rPr lang="en-US" sz="3600" dirty="0">
                <a:solidFill>
                  <a:schemeClr val="bg1"/>
                </a:solidFill>
                <a:latin typeface="Georgia" panose="02040502050405020303" pitchFamily="18" charset="0"/>
              </a:rPr>
              <a:t>For the redemption of man in sin</a:t>
            </a:r>
          </a:p>
          <a:p>
            <a:pPr marL="571500" indent="-571500" algn="l">
              <a:buClr>
                <a:srgbClr val="FFC000"/>
              </a:buClr>
              <a:buFont typeface="Georgia" panose="02040502050405020303" pitchFamily="18" charset="0"/>
              <a:buChar char="—"/>
            </a:pPr>
            <a:r>
              <a:rPr lang="en-US" sz="3600" dirty="0">
                <a:solidFill>
                  <a:schemeClr val="bg1"/>
                </a:solidFill>
                <a:latin typeface="Georgia" panose="02040502050405020303" pitchFamily="18" charset="0"/>
              </a:rPr>
              <a:t>Through Jesus Christ and the church</a:t>
            </a:r>
          </a:p>
          <a:p>
            <a:pPr algn="l">
              <a:buClr>
                <a:srgbClr val="FFC000"/>
              </a:buClr>
            </a:pPr>
            <a:r>
              <a:rPr lang="en-US" sz="3600" dirty="0">
                <a:solidFill>
                  <a:schemeClr val="bg1"/>
                </a:solidFill>
                <a:latin typeface="Georgia" panose="02040502050405020303" pitchFamily="18" charset="0"/>
              </a:rPr>
              <a:t>	(The main purpose of the Bible)</a:t>
            </a:r>
          </a:p>
        </p:txBody>
      </p:sp>
      <p:sp>
        <p:nvSpPr>
          <p:cNvPr id="2" name="Title 1">
            <a:extLst>
              <a:ext uri="{FF2B5EF4-FFF2-40B4-BE49-F238E27FC236}">
                <a16:creationId xmlns:a16="http://schemas.microsoft.com/office/drawing/2014/main" id="{6362AE1A-1111-D7C9-D72F-208F6E9AE4A5}"/>
              </a:ext>
            </a:extLst>
          </p:cNvPr>
          <p:cNvSpPr>
            <a:spLocks noGrp="1"/>
          </p:cNvSpPr>
          <p:nvPr>
            <p:ph type="ctrTitle"/>
          </p:nvPr>
        </p:nvSpPr>
        <p:spPr>
          <a:xfrm>
            <a:off x="573225" y="534401"/>
            <a:ext cx="6599736" cy="918480"/>
          </a:xfrm>
        </p:spPr>
        <p:txBody>
          <a:bodyPr anchor="ctr">
            <a:normAutofit/>
          </a:bodyPr>
          <a:lstStyle/>
          <a:p>
            <a:pPr algn="l"/>
            <a:r>
              <a:rPr lang="en-US" sz="4200" dirty="0">
                <a:solidFill>
                  <a:srgbClr val="FFFFFF"/>
                </a:solidFill>
                <a:latin typeface="Britannic Bold" panose="020B0903060703020204" pitchFamily="34" charset="0"/>
              </a:rPr>
              <a:t>The whole purpose of God</a:t>
            </a:r>
          </a:p>
        </p:txBody>
      </p:sp>
    </p:spTree>
    <p:extLst>
      <p:ext uri="{BB962C8B-B14F-4D97-AF65-F5344CB8AC3E}">
        <p14:creationId xmlns:p14="http://schemas.microsoft.com/office/powerpoint/2010/main" val="2418785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559294"/>
            <a:ext cx="12191999" cy="6298279"/>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28"/>
            <a:ext cx="6096001" cy="6858000"/>
          </a:xfrm>
          <a:prstGeom prst="rect">
            <a:avLst/>
          </a:prstGeom>
          <a:gradFill>
            <a:gsLst>
              <a:gs pos="13000">
                <a:srgbClr val="000000">
                  <a:alpha val="72000"/>
                </a:srgbClr>
              </a:gs>
              <a:gs pos="99000">
                <a:schemeClr val="accent1">
                  <a:lumMod val="50000"/>
                  <a:alpha val="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2B3ACB3-D689-442E-8A40-8680B0FEB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4063256" y="400727"/>
            <a:ext cx="4065484" cy="8849062"/>
          </a:xfrm>
          <a:custGeom>
            <a:avLst/>
            <a:gdLst>
              <a:gd name="connsiteX0" fmla="*/ 0 w 4065484"/>
              <a:gd name="connsiteY0" fmla="*/ 4424531 h 8849062"/>
              <a:gd name="connsiteX1" fmla="*/ 3899197 w 4065484"/>
              <a:gd name="connsiteY1" fmla="*/ 8840480 h 8849062"/>
              <a:gd name="connsiteX2" fmla="*/ 4065484 w 4065484"/>
              <a:gd name="connsiteY2" fmla="*/ 8849062 h 8849062"/>
              <a:gd name="connsiteX3" fmla="*/ 4065483 w 4065484"/>
              <a:gd name="connsiteY3" fmla="*/ 0 h 8849062"/>
              <a:gd name="connsiteX4" fmla="*/ 3899197 w 4065484"/>
              <a:gd name="connsiteY4" fmla="*/ 8581 h 8849062"/>
              <a:gd name="connsiteX5" fmla="*/ 0 w 4065484"/>
              <a:gd name="connsiteY5" fmla="*/ 4424531 h 884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5484" h="8849062">
                <a:moveTo>
                  <a:pt x="0" y="4424531"/>
                </a:moveTo>
                <a:cubicBezTo>
                  <a:pt x="0" y="6722831"/>
                  <a:pt x="1709076" y="8613167"/>
                  <a:pt x="3899197" y="8840480"/>
                </a:cubicBezTo>
                <a:lnTo>
                  <a:pt x="4065484" y="8849062"/>
                </a:lnTo>
                <a:lnTo>
                  <a:pt x="4065483" y="0"/>
                </a:lnTo>
                <a:lnTo>
                  <a:pt x="3899197" y="8581"/>
                </a:lnTo>
                <a:cubicBezTo>
                  <a:pt x="1709075" y="235897"/>
                  <a:pt x="0" y="2126232"/>
                  <a:pt x="0" y="4424531"/>
                </a:cubicBezTo>
                <a:close/>
              </a:path>
            </a:pathLst>
          </a:custGeom>
          <a:gradFill flip="none" rotWithShape="1">
            <a:gsLst>
              <a:gs pos="0">
                <a:schemeClr val="accent1">
                  <a:alpha val="5000"/>
                </a:schemeClr>
              </a:gs>
              <a:gs pos="68000">
                <a:schemeClr val="accent1">
                  <a:alpha val="15000"/>
                </a:schemeClr>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planet with the sun shining&#10;&#10;Description automatically generated">
            <a:extLst>
              <a:ext uri="{FF2B5EF4-FFF2-40B4-BE49-F238E27FC236}">
                <a16:creationId xmlns:a16="http://schemas.microsoft.com/office/drawing/2014/main" id="{4978AD73-B33A-179F-AC04-1F7FCCF249AB}"/>
              </a:ext>
            </a:extLst>
          </p:cNvPr>
          <p:cNvPicPr>
            <a:picLocks noChangeAspect="1"/>
          </p:cNvPicPr>
          <p:nvPr/>
        </p:nvPicPr>
        <p:blipFill rotWithShape="1">
          <a:blip r:embed="rId2">
            <a:extLst>
              <a:ext uri="{28A0092B-C50C-407E-A947-70E740481C1C}">
                <a14:useLocalDpi xmlns:a14="http://schemas.microsoft.com/office/drawing/2010/main" val="0"/>
              </a:ext>
            </a:extLst>
          </a:blip>
          <a:srcRect t="10485" r="1" b="1"/>
          <a:stretch/>
        </p:blipFill>
        <p:spPr>
          <a:xfrm>
            <a:off x="2343302" y="3351745"/>
            <a:ext cx="7519558" cy="3506255"/>
          </a:xfrm>
          <a:custGeom>
            <a:avLst/>
            <a:gdLst/>
            <a:ahLst/>
            <a:cxnLst/>
            <a:rect l="l" t="t" r="r" b="b"/>
            <a:pathLst>
              <a:path w="7519558" h="3506255">
                <a:moveTo>
                  <a:pt x="3759779" y="0"/>
                </a:moveTo>
                <a:cubicBezTo>
                  <a:pt x="5713450" y="0"/>
                  <a:pt x="7320331" y="1484777"/>
                  <a:pt x="7513560" y="3387468"/>
                </a:cubicBezTo>
                <a:lnTo>
                  <a:pt x="7519558" y="3506255"/>
                </a:lnTo>
                <a:lnTo>
                  <a:pt x="0" y="3506255"/>
                </a:lnTo>
                <a:lnTo>
                  <a:pt x="5998" y="3387468"/>
                </a:lnTo>
                <a:cubicBezTo>
                  <a:pt x="199227" y="1484777"/>
                  <a:pt x="1806109" y="0"/>
                  <a:pt x="3759779" y="0"/>
                </a:cubicBezTo>
                <a:close/>
              </a:path>
            </a:pathLst>
          </a:custGeom>
        </p:spPr>
      </p:pic>
      <p:sp>
        <p:nvSpPr>
          <p:cNvPr id="4" name="Rectangle 3">
            <a:extLst>
              <a:ext uri="{FF2B5EF4-FFF2-40B4-BE49-F238E27FC236}">
                <a16:creationId xmlns:a16="http://schemas.microsoft.com/office/drawing/2014/main" id="{E573DB62-6212-2595-AE3D-DCE9E5DD53B5}"/>
              </a:ext>
            </a:extLst>
          </p:cNvPr>
          <p:cNvSpPr/>
          <p:nvPr/>
        </p:nvSpPr>
        <p:spPr>
          <a:xfrm>
            <a:off x="162560" y="94366"/>
            <a:ext cx="11592560" cy="6514755"/>
          </a:xfrm>
          <a:prstGeom prst="rect">
            <a:avLst/>
          </a:prstGeom>
          <a:solidFill>
            <a:srgbClr val="0E192C">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A788DDD7-D1DC-3880-5F91-07953B009A2F}"/>
              </a:ext>
            </a:extLst>
          </p:cNvPr>
          <p:cNvSpPr>
            <a:spLocks noGrp="1"/>
          </p:cNvSpPr>
          <p:nvPr>
            <p:ph type="subTitle" idx="1"/>
          </p:nvPr>
        </p:nvSpPr>
        <p:spPr>
          <a:xfrm>
            <a:off x="436875" y="1811408"/>
            <a:ext cx="5821686" cy="918480"/>
          </a:xfrm>
        </p:spPr>
        <p:txBody>
          <a:bodyPr>
            <a:noAutofit/>
          </a:bodyPr>
          <a:lstStyle/>
          <a:p>
            <a:pPr algn="l">
              <a:buClr>
                <a:srgbClr val="FFC000"/>
              </a:buClr>
            </a:pPr>
            <a:endParaRPr lang="en-US" sz="3600" dirty="0">
              <a:solidFill>
                <a:schemeClr val="bg1"/>
              </a:solidFill>
              <a:latin typeface="Georgia" panose="02040502050405020303" pitchFamily="18" charset="0"/>
            </a:endParaRPr>
          </a:p>
        </p:txBody>
      </p:sp>
      <p:sp>
        <p:nvSpPr>
          <p:cNvPr id="2" name="Title 1">
            <a:extLst>
              <a:ext uri="{FF2B5EF4-FFF2-40B4-BE49-F238E27FC236}">
                <a16:creationId xmlns:a16="http://schemas.microsoft.com/office/drawing/2014/main" id="{6362AE1A-1111-D7C9-D72F-208F6E9AE4A5}"/>
              </a:ext>
            </a:extLst>
          </p:cNvPr>
          <p:cNvSpPr>
            <a:spLocks noGrp="1"/>
          </p:cNvSpPr>
          <p:nvPr>
            <p:ph type="ctrTitle"/>
          </p:nvPr>
        </p:nvSpPr>
        <p:spPr>
          <a:xfrm>
            <a:off x="573225" y="534401"/>
            <a:ext cx="6599736" cy="918480"/>
          </a:xfrm>
        </p:spPr>
        <p:txBody>
          <a:bodyPr anchor="ctr">
            <a:normAutofit/>
          </a:bodyPr>
          <a:lstStyle/>
          <a:p>
            <a:pPr algn="l"/>
            <a:r>
              <a:rPr lang="en-US" sz="4200" dirty="0">
                <a:solidFill>
                  <a:srgbClr val="FFFFFF"/>
                </a:solidFill>
                <a:latin typeface="Britannic Bold" panose="020B0903060703020204" pitchFamily="34" charset="0"/>
              </a:rPr>
              <a:t>Redemption Purposed</a:t>
            </a:r>
          </a:p>
        </p:txBody>
      </p:sp>
      <p:cxnSp>
        <p:nvCxnSpPr>
          <p:cNvPr id="19" name="Straight Connector 18">
            <a:extLst>
              <a:ext uri="{FF2B5EF4-FFF2-40B4-BE49-F238E27FC236}">
                <a16:creationId xmlns:a16="http://schemas.microsoft.com/office/drawing/2014/main" id="{EDA693A4-EE3F-5C3F-F1A7-0F0912A78A68}"/>
              </a:ext>
            </a:extLst>
          </p:cNvPr>
          <p:cNvCxnSpPr>
            <a:cxnSpLocks/>
          </p:cNvCxnSpPr>
          <p:nvPr/>
        </p:nvCxnSpPr>
        <p:spPr>
          <a:xfrm>
            <a:off x="3322320" y="3921389"/>
            <a:ext cx="0" cy="836022"/>
          </a:xfrm>
          <a:prstGeom prst="line">
            <a:avLst/>
          </a:prstGeom>
          <a:ln w="412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06E04274-E539-463B-5487-E577DDC72839}"/>
              </a:ext>
            </a:extLst>
          </p:cNvPr>
          <p:cNvCxnSpPr>
            <a:cxnSpLocks/>
          </p:cNvCxnSpPr>
          <p:nvPr/>
        </p:nvCxnSpPr>
        <p:spPr>
          <a:xfrm>
            <a:off x="8865326" y="3908140"/>
            <a:ext cx="0" cy="836022"/>
          </a:xfrm>
          <a:prstGeom prst="line">
            <a:avLst/>
          </a:prstGeom>
          <a:ln w="41275">
            <a:solidFill>
              <a:srgbClr val="FFC000"/>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70503534-653B-10F4-177D-A9A88B4E3030}"/>
              </a:ext>
            </a:extLst>
          </p:cNvPr>
          <p:cNvSpPr txBox="1"/>
          <p:nvPr/>
        </p:nvSpPr>
        <p:spPr>
          <a:xfrm>
            <a:off x="8865326" y="4368800"/>
            <a:ext cx="184731" cy="369332"/>
          </a:xfrm>
          <a:prstGeom prst="rect">
            <a:avLst/>
          </a:prstGeom>
          <a:noFill/>
        </p:spPr>
        <p:txBody>
          <a:bodyPr wrap="none" rtlCol="0">
            <a:spAutoFit/>
          </a:bodyPr>
          <a:lstStyle/>
          <a:p>
            <a:endParaRPr lang="en-US" dirty="0"/>
          </a:p>
        </p:txBody>
      </p:sp>
      <p:sp>
        <p:nvSpPr>
          <p:cNvPr id="34" name="TextBox 33">
            <a:extLst>
              <a:ext uri="{FF2B5EF4-FFF2-40B4-BE49-F238E27FC236}">
                <a16:creationId xmlns:a16="http://schemas.microsoft.com/office/drawing/2014/main" id="{EF007327-B6B8-D05B-9DDB-E7695055BAB4}"/>
              </a:ext>
            </a:extLst>
          </p:cNvPr>
          <p:cNvSpPr txBox="1"/>
          <p:nvPr/>
        </p:nvSpPr>
        <p:spPr>
          <a:xfrm>
            <a:off x="2463798" y="3396487"/>
            <a:ext cx="1767839" cy="492443"/>
          </a:xfrm>
          <a:prstGeom prst="rect">
            <a:avLst/>
          </a:prstGeom>
          <a:noFill/>
        </p:spPr>
        <p:txBody>
          <a:bodyPr wrap="square" rtlCol="0">
            <a:spAutoFit/>
          </a:bodyPr>
          <a:lstStyle/>
          <a:p>
            <a:pPr algn="ctr"/>
            <a:r>
              <a:rPr lang="en-US" sz="2600" dirty="0">
                <a:solidFill>
                  <a:srgbClr val="FFC000"/>
                </a:solidFill>
              </a:rPr>
              <a:t>Creation</a:t>
            </a:r>
          </a:p>
        </p:txBody>
      </p:sp>
      <p:sp>
        <p:nvSpPr>
          <p:cNvPr id="35" name="TextBox 34">
            <a:extLst>
              <a:ext uri="{FF2B5EF4-FFF2-40B4-BE49-F238E27FC236}">
                <a16:creationId xmlns:a16="http://schemas.microsoft.com/office/drawing/2014/main" id="{B9E11402-DDE8-0AEC-67CD-ABC550257896}"/>
              </a:ext>
            </a:extLst>
          </p:cNvPr>
          <p:cNvSpPr txBox="1"/>
          <p:nvPr/>
        </p:nvSpPr>
        <p:spPr>
          <a:xfrm>
            <a:off x="7767467" y="3371625"/>
            <a:ext cx="2685745" cy="492443"/>
          </a:xfrm>
          <a:prstGeom prst="rect">
            <a:avLst/>
          </a:prstGeom>
          <a:noFill/>
        </p:spPr>
        <p:txBody>
          <a:bodyPr wrap="square" rtlCol="0">
            <a:spAutoFit/>
          </a:bodyPr>
          <a:lstStyle/>
          <a:p>
            <a:pPr algn="ctr"/>
            <a:r>
              <a:rPr lang="en-US" sz="2600" dirty="0">
                <a:solidFill>
                  <a:srgbClr val="FFC000"/>
                </a:solidFill>
              </a:rPr>
              <a:t>Christ Coming</a:t>
            </a:r>
          </a:p>
        </p:txBody>
      </p:sp>
      <p:sp>
        <p:nvSpPr>
          <p:cNvPr id="36" name="Freeform: Shape 35">
            <a:extLst>
              <a:ext uri="{FF2B5EF4-FFF2-40B4-BE49-F238E27FC236}">
                <a16:creationId xmlns:a16="http://schemas.microsoft.com/office/drawing/2014/main" id="{784F61A0-A3F1-9030-FF17-44D06C75F598}"/>
              </a:ext>
            </a:extLst>
          </p:cNvPr>
          <p:cNvSpPr/>
          <p:nvPr/>
        </p:nvSpPr>
        <p:spPr>
          <a:xfrm>
            <a:off x="3362960" y="4459502"/>
            <a:ext cx="5455920" cy="539708"/>
          </a:xfrm>
          <a:custGeom>
            <a:avLst/>
            <a:gdLst>
              <a:gd name="connsiteX0" fmla="*/ 0 w 5455920"/>
              <a:gd name="connsiteY0" fmla="*/ 51538 h 539708"/>
              <a:gd name="connsiteX1" fmla="*/ 5455920 w 5455920"/>
              <a:gd name="connsiteY1" fmla="*/ 41378 h 539708"/>
              <a:gd name="connsiteX2" fmla="*/ 2275840 w 5455920"/>
              <a:gd name="connsiteY2" fmla="*/ 41378 h 539708"/>
              <a:gd name="connsiteX3" fmla="*/ 2021840 w 5455920"/>
              <a:gd name="connsiteY3" fmla="*/ 738 h 539708"/>
              <a:gd name="connsiteX4" fmla="*/ 1270000 w 5455920"/>
              <a:gd name="connsiteY4" fmla="*/ 31218 h 539708"/>
              <a:gd name="connsiteX5" fmla="*/ 965200 w 5455920"/>
              <a:gd name="connsiteY5" fmla="*/ 203938 h 539708"/>
              <a:gd name="connsiteX6" fmla="*/ 1076960 w 5455920"/>
              <a:gd name="connsiteY6" fmla="*/ 61698 h 539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55920" h="539708">
                <a:moveTo>
                  <a:pt x="0" y="51538"/>
                </a:moveTo>
                <a:lnTo>
                  <a:pt x="5455920" y="41378"/>
                </a:lnTo>
                <a:lnTo>
                  <a:pt x="2275840" y="41378"/>
                </a:lnTo>
                <a:cubicBezTo>
                  <a:pt x="1703493" y="34605"/>
                  <a:pt x="2189480" y="2431"/>
                  <a:pt x="2021840" y="738"/>
                </a:cubicBezTo>
                <a:cubicBezTo>
                  <a:pt x="1854200" y="-955"/>
                  <a:pt x="1446107" y="-2649"/>
                  <a:pt x="1270000" y="31218"/>
                </a:cubicBezTo>
                <a:cubicBezTo>
                  <a:pt x="1093893" y="65085"/>
                  <a:pt x="997373" y="198858"/>
                  <a:pt x="965200" y="203938"/>
                </a:cubicBezTo>
                <a:cubicBezTo>
                  <a:pt x="933027" y="209018"/>
                  <a:pt x="1911773" y="1043831"/>
                  <a:pt x="1076960" y="61698"/>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a:extLst>
              <a:ext uri="{FF2B5EF4-FFF2-40B4-BE49-F238E27FC236}">
                <a16:creationId xmlns:a16="http://schemas.microsoft.com/office/drawing/2014/main" id="{D097B50A-0F68-68BC-08CD-A49059975490}"/>
              </a:ext>
            </a:extLst>
          </p:cNvPr>
          <p:cNvCxnSpPr/>
          <p:nvPr/>
        </p:nvCxnSpPr>
        <p:spPr>
          <a:xfrm>
            <a:off x="3460789" y="4376392"/>
            <a:ext cx="5260262" cy="0"/>
          </a:xfrm>
          <a:prstGeom prst="straightConnector1">
            <a:avLst/>
          </a:prstGeom>
          <a:ln w="508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3352CC66-C9A0-D4DC-CD4A-422BA7082D0F}"/>
              </a:ext>
            </a:extLst>
          </p:cNvPr>
          <p:cNvSpPr txBox="1"/>
          <p:nvPr/>
        </p:nvSpPr>
        <p:spPr>
          <a:xfrm>
            <a:off x="382086" y="3007471"/>
            <a:ext cx="2299061" cy="2677656"/>
          </a:xfrm>
          <a:prstGeom prst="rect">
            <a:avLst/>
          </a:prstGeom>
          <a:noFill/>
        </p:spPr>
        <p:txBody>
          <a:bodyPr wrap="square" rtlCol="0">
            <a:spAutoFit/>
          </a:bodyPr>
          <a:lstStyle/>
          <a:p>
            <a:pPr algn="ctr"/>
            <a:r>
              <a:rPr lang="en-US" sz="2800" dirty="0">
                <a:solidFill>
                  <a:srgbClr val="FFC000"/>
                </a:solidFill>
              </a:rPr>
              <a:t>God’s Purpose</a:t>
            </a:r>
          </a:p>
          <a:p>
            <a:pPr algn="ctr"/>
            <a:r>
              <a:rPr lang="en-US" sz="2800" dirty="0">
                <a:solidFill>
                  <a:srgbClr val="FFC000"/>
                </a:solidFill>
              </a:rPr>
              <a:t>Eph 1:4-11</a:t>
            </a:r>
          </a:p>
          <a:p>
            <a:pPr algn="ctr"/>
            <a:r>
              <a:rPr lang="en-US" sz="2800" dirty="0">
                <a:solidFill>
                  <a:srgbClr val="FFC000"/>
                </a:solidFill>
              </a:rPr>
              <a:t>Eph 3:10-11</a:t>
            </a:r>
          </a:p>
          <a:p>
            <a:pPr algn="ctr"/>
            <a:r>
              <a:rPr lang="en-US" sz="2800" dirty="0">
                <a:solidFill>
                  <a:srgbClr val="FFC000"/>
                </a:solidFill>
              </a:rPr>
              <a:t>1 Cor 2:6-7</a:t>
            </a:r>
          </a:p>
          <a:p>
            <a:pPr algn="ctr"/>
            <a:endParaRPr lang="en-US" sz="2800" dirty="0">
              <a:solidFill>
                <a:srgbClr val="FFC000"/>
              </a:solidFill>
            </a:endParaRPr>
          </a:p>
          <a:p>
            <a:pPr algn="ctr"/>
            <a:r>
              <a:rPr lang="en-US" sz="2800" dirty="0">
                <a:solidFill>
                  <a:srgbClr val="FFC000"/>
                </a:solidFill>
              </a:rPr>
              <a:t>Eternity Past</a:t>
            </a:r>
          </a:p>
        </p:txBody>
      </p:sp>
      <p:cxnSp>
        <p:nvCxnSpPr>
          <p:cNvPr id="41" name="Straight Connector 40">
            <a:extLst>
              <a:ext uri="{FF2B5EF4-FFF2-40B4-BE49-F238E27FC236}">
                <a16:creationId xmlns:a16="http://schemas.microsoft.com/office/drawing/2014/main" id="{FCE44F5D-C42C-0089-3F32-6D7624DEABB9}"/>
              </a:ext>
            </a:extLst>
          </p:cNvPr>
          <p:cNvCxnSpPr>
            <a:cxnSpLocks/>
          </p:cNvCxnSpPr>
          <p:nvPr/>
        </p:nvCxnSpPr>
        <p:spPr>
          <a:xfrm>
            <a:off x="6096000" y="3501183"/>
            <a:ext cx="0" cy="836022"/>
          </a:xfrm>
          <a:prstGeom prst="line">
            <a:avLst/>
          </a:prstGeom>
          <a:ln w="412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D176230C-5157-948A-A160-4CEDF3A9BC4F}"/>
              </a:ext>
            </a:extLst>
          </p:cNvPr>
          <p:cNvCxnSpPr>
            <a:cxnSpLocks/>
          </p:cNvCxnSpPr>
          <p:nvPr/>
        </p:nvCxnSpPr>
        <p:spPr>
          <a:xfrm>
            <a:off x="5827485" y="3767747"/>
            <a:ext cx="537030" cy="0"/>
          </a:xfrm>
          <a:prstGeom prst="line">
            <a:avLst/>
          </a:prstGeom>
          <a:ln w="41275">
            <a:solidFill>
              <a:srgbClr val="FFC000"/>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9FCCED84-DFE6-F216-4930-6D746464DCE9}"/>
              </a:ext>
            </a:extLst>
          </p:cNvPr>
          <p:cNvSpPr txBox="1"/>
          <p:nvPr/>
        </p:nvSpPr>
        <p:spPr>
          <a:xfrm>
            <a:off x="6374035" y="3312632"/>
            <a:ext cx="1597851" cy="954107"/>
          </a:xfrm>
          <a:prstGeom prst="rect">
            <a:avLst/>
          </a:prstGeom>
          <a:noFill/>
        </p:spPr>
        <p:txBody>
          <a:bodyPr wrap="square" rtlCol="0">
            <a:spAutoFit/>
          </a:bodyPr>
          <a:lstStyle/>
          <a:p>
            <a:pPr algn="ctr"/>
            <a:r>
              <a:rPr lang="en-US" sz="2800" dirty="0">
                <a:solidFill>
                  <a:srgbClr val="FFC000"/>
                </a:solidFill>
              </a:rPr>
              <a:t>Christ &amp; Church</a:t>
            </a:r>
          </a:p>
        </p:txBody>
      </p:sp>
      <p:sp>
        <p:nvSpPr>
          <p:cNvPr id="46" name="TextBox 45">
            <a:extLst>
              <a:ext uri="{FF2B5EF4-FFF2-40B4-BE49-F238E27FC236}">
                <a16:creationId xmlns:a16="http://schemas.microsoft.com/office/drawing/2014/main" id="{C6E813F5-5DB8-FDD3-CE28-9D86054EF712}"/>
              </a:ext>
            </a:extLst>
          </p:cNvPr>
          <p:cNvSpPr txBox="1"/>
          <p:nvPr/>
        </p:nvSpPr>
        <p:spPr>
          <a:xfrm>
            <a:off x="9096915" y="3747587"/>
            <a:ext cx="2708340" cy="1815882"/>
          </a:xfrm>
          <a:prstGeom prst="rect">
            <a:avLst/>
          </a:prstGeom>
          <a:noFill/>
        </p:spPr>
        <p:txBody>
          <a:bodyPr wrap="square" rtlCol="0">
            <a:spAutoFit/>
          </a:bodyPr>
          <a:lstStyle/>
          <a:p>
            <a:pPr algn="ctr"/>
            <a:r>
              <a:rPr lang="en-US" sz="2800" dirty="0">
                <a:solidFill>
                  <a:srgbClr val="FFC000"/>
                </a:solidFill>
              </a:rPr>
              <a:t>Glory</a:t>
            </a:r>
          </a:p>
          <a:p>
            <a:pPr algn="ctr"/>
            <a:r>
              <a:rPr lang="en-US" sz="2800" dirty="0">
                <a:solidFill>
                  <a:srgbClr val="FFC000"/>
                </a:solidFill>
              </a:rPr>
              <a:t>Eternal Life</a:t>
            </a:r>
          </a:p>
          <a:p>
            <a:pPr algn="ctr"/>
            <a:endParaRPr lang="en-US" sz="2800" dirty="0">
              <a:solidFill>
                <a:srgbClr val="FFC000"/>
              </a:solidFill>
            </a:endParaRPr>
          </a:p>
          <a:p>
            <a:pPr algn="ctr"/>
            <a:r>
              <a:rPr lang="en-US" sz="2800" dirty="0">
                <a:solidFill>
                  <a:srgbClr val="FFC000"/>
                </a:solidFill>
              </a:rPr>
              <a:t>Eternity Future</a:t>
            </a:r>
          </a:p>
        </p:txBody>
      </p:sp>
    </p:spTree>
    <p:extLst>
      <p:ext uri="{BB962C8B-B14F-4D97-AF65-F5344CB8AC3E}">
        <p14:creationId xmlns:p14="http://schemas.microsoft.com/office/powerpoint/2010/main" val="347714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22" presetClass="entr" presetSubtype="8" fill="hold" nodeType="with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wipe(left)">
                                      <p:cBhvr>
                                        <p:cTn id="13" dur="500"/>
                                        <p:tgtEl>
                                          <p:spTgt spid="3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fade">
                                      <p:cBhvr>
                                        <p:cTn id="16" dur="500"/>
                                        <p:tgtEl>
                                          <p:spTgt spid="35"/>
                                        </p:tgtEl>
                                      </p:cBhvr>
                                    </p:animEffect>
                                  </p:childTnLst>
                                </p:cTn>
                              </p:par>
                              <p:par>
                                <p:cTn id="17" presetID="10" presetClass="entr" presetSubtype="0" fill="hold" nodeType="with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500"/>
                                        <p:tgtEl>
                                          <p:spTgt spid="3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40">
                                            <p:txEl>
                                              <p:pRg st="0" end="0"/>
                                            </p:txEl>
                                          </p:spTgt>
                                        </p:tgtEl>
                                        <p:attrNameLst>
                                          <p:attrName>style.visibility</p:attrName>
                                        </p:attrNameLst>
                                      </p:cBhvr>
                                      <p:to>
                                        <p:strVal val="visible"/>
                                      </p:to>
                                    </p:set>
                                    <p:animEffect transition="in" filter="fade">
                                      <p:cBhvr>
                                        <p:cTn id="24" dur="500"/>
                                        <p:tgtEl>
                                          <p:spTgt spid="40">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40">
                                            <p:txEl>
                                              <p:pRg st="1" end="1"/>
                                            </p:txEl>
                                          </p:spTgt>
                                        </p:tgtEl>
                                        <p:attrNameLst>
                                          <p:attrName>style.visibility</p:attrName>
                                        </p:attrNameLst>
                                      </p:cBhvr>
                                      <p:to>
                                        <p:strVal val="visible"/>
                                      </p:to>
                                    </p:set>
                                    <p:animEffect transition="in" filter="fade">
                                      <p:cBhvr>
                                        <p:cTn id="29" dur="500"/>
                                        <p:tgtEl>
                                          <p:spTgt spid="40">
                                            <p:txEl>
                                              <p:pRg st="1" end="1"/>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40">
                                            <p:txEl>
                                              <p:pRg st="2" end="2"/>
                                            </p:txEl>
                                          </p:spTgt>
                                        </p:tgtEl>
                                        <p:attrNameLst>
                                          <p:attrName>style.visibility</p:attrName>
                                        </p:attrNameLst>
                                      </p:cBhvr>
                                      <p:to>
                                        <p:strVal val="visible"/>
                                      </p:to>
                                    </p:set>
                                    <p:animEffect transition="in" filter="fade">
                                      <p:cBhvr>
                                        <p:cTn id="32" dur="500"/>
                                        <p:tgtEl>
                                          <p:spTgt spid="40">
                                            <p:txEl>
                                              <p:pRg st="2" end="2"/>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fade">
                                      <p:cBhvr>
                                        <p:cTn id="35" dur="500"/>
                                        <p:tgtEl>
                                          <p:spTgt spid="41"/>
                                        </p:tgtEl>
                                      </p:cBhvr>
                                    </p:animEffect>
                                  </p:childTnLst>
                                </p:cTn>
                              </p:par>
                              <p:par>
                                <p:cTn id="36" presetID="10" presetClass="entr" presetSubtype="0" fill="hold" nodeType="withEffect">
                                  <p:stCondLst>
                                    <p:cond delay="0"/>
                                  </p:stCondLst>
                                  <p:childTnLst>
                                    <p:set>
                                      <p:cBhvr>
                                        <p:cTn id="37" dur="1" fill="hold">
                                          <p:stCondLst>
                                            <p:cond delay="0"/>
                                          </p:stCondLst>
                                        </p:cTn>
                                        <p:tgtEl>
                                          <p:spTgt spid="42"/>
                                        </p:tgtEl>
                                        <p:attrNameLst>
                                          <p:attrName>style.visibility</p:attrName>
                                        </p:attrNameLst>
                                      </p:cBhvr>
                                      <p:to>
                                        <p:strVal val="visible"/>
                                      </p:to>
                                    </p:set>
                                    <p:animEffect transition="in" filter="fade">
                                      <p:cBhvr>
                                        <p:cTn id="38" dur="500"/>
                                        <p:tgtEl>
                                          <p:spTgt spid="42"/>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fade">
                                      <p:cBhvr>
                                        <p:cTn id="41" dur="500"/>
                                        <p:tgtEl>
                                          <p:spTgt spid="45"/>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40">
                                            <p:txEl>
                                              <p:pRg st="3" end="3"/>
                                            </p:txEl>
                                          </p:spTgt>
                                        </p:tgtEl>
                                        <p:attrNameLst>
                                          <p:attrName>style.visibility</p:attrName>
                                        </p:attrNameLst>
                                      </p:cBhvr>
                                      <p:to>
                                        <p:strVal val="visible"/>
                                      </p:to>
                                    </p:set>
                                    <p:animEffect transition="in" filter="fade">
                                      <p:cBhvr>
                                        <p:cTn id="46" dur="500"/>
                                        <p:tgtEl>
                                          <p:spTgt spid="40">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40">
                                            <p:txEl>
                                              <p:pRg st="5" end="5"/>
                                            </p:txEl>
                                          </p:spTgt>
                                        </p:tgtEl>
                                        <p:attrNameLst>
                                          <p:attrName>style.visibility</p:attrName>
                                        </p:attrNameLst>
                                      </p:cBhvr>
                                      <p:to>
                                        <p:strVal val="visible"/>
                                      </p:to>
                                    </p:set>
                                    <p:animEffect transition="in" filter="fade">
                                      <p:cBhvr>
                                        <p:cTn id="51" dur="500"/>
                                        <p:tgtEl>
                                          <p:spTgt spid="40">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46">
                                            <p:txEl>
                                              <p:pRg st="0" end="0"/>
                                            </p:txEl>
                                          </p:spTgt>
                                        </p:tgtEl>
                                        <p:attrNameLst>
                                          <p:attrName>style.visibility</p:attrName>
                                        </p:attrNameLst>
                                      </p:cBhvr>
                                      <p:to>
                                        <p:strVal val="visible"/>
                                      </p:to>
                                    </p:set>
                                    <p:animEffect transition="in" filter="fade">
                                      <p:cBhvr>
                                        <p:cTn id="56" dur="500"/>
                                        <p:tgtEl>
                                          <p:spTgt spid="46">
                                            <p:txEl>
                                              <p:pRg st="0" end="0"/>
                                            </p:txEl>
                                          </p:spTgt>
                                        </p:tgtEl>
                                      </p:cBhvr>
                                    </p:animEffect>
                                  </p:childTnLst>
                                </p:cTn>
                              </p:par>
                              <p:par>
                                <p:cTn id="57" presetID="10" presetClass="entr" presetSubtype="0" fill="hold" nodeType="withEffect">
                                  <p:stCondLst>
                                    <p:cond delay="0"/>
                                  </p:stCondLst>
                                  <p:childTnLst>
                                    <p:set>
                                      <p:cBhvr>
                                        <p:cTn id="58" dur="1" fill="hold">
                                          <p:stCondLst>
                                            <p:cond delay="0"/>
                                          </p:stCondLst>
                                        </p:cTn>
                                        <p:tgtEl>
                                          <p:spTgt spid="46">
                                            <p:txEl>
                                              <p:pRg st="1" end="1"/>
                                            </p:txEl>
                                          </p:spTgt>
                                        </p:tgtEl>
                                        <p:attrNameLst>
                                          <p:attrName>style.visibility</p:attrName>
                                        </p:attrNameLst>
                                      </p:cBhvr>
                                      <p:to>
                                        <p:strVal val="visible"/>
                                      </p:to>
                                    </p:set>
                                    <p:animEffect transition="in" filter="fade">
                                      <p:cBhvr>
                                        <p:cTn id="59" dur="500"/>
                                        <p:tgtEl>
                                          <p:spTgt spid="46">
                                            <p:txEl>
                                              <p:pRg st="1" end="1"/>
                                            </p:txEl>
                                          </p:spTgt>
                                        </p:tgtEl>
                                      </p:cBhvr>
                                    </p:animEffect>
                                  </p:childTnLst>
                                </p:cTn>
                              </p:par>
                              <p:par>
                                <p:cTn id="60" presetID="10" presetClass="entr" presetSubtype="0" fill="hold" nodeType="withEffect">
                                  <p:stCondLst>
                                    <p:cond delay="0"/>
                                  </p:stCondLst>
                                  <p:childTnLst>
                                    <p:set>
                                      <p:cBhvr>
                                        <p:cTn id="61" dur="1" fill="hold">
                                          <p:stCondLst>
                                            <p:cond delay="0"/>
                                          </p:stCondLst>
                                        </p:cTn>
                                        <p:tgtEl>
                                          <p:spTgt spid="46">
                                            <p:txEl>
                                              <p:pRg st="3" end="3"/>
                                            </p:txEl>
                                          </p:spTgt>
                                        </p:tgtEl>
                                        <p:attrNameLst>
                                          <p:attrName>style.visibility</p:attrName>
                                        </p:attrNameLst>
                                      </p:cBhvr>
                                      <p:to>
                                        <p:strVal val="visible"/>
                                      </p:to>
                                    </p:set>
                                    <p:animEffect transition="in" filter="fade">
                                      <p:cBhvr>
                                        <p:cTn id="62" dur="500"/>
                                        <p:tgtEl>
                                          <p:spTgt spid="4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4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559294"/>
            <a:ext cx="12191999" cy="6298279"/>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28"/>
            <a:ext cx="6096001" cy="6858000"/>
          </a:xfrm>
          <a:prstGeom prst="rect">
            <a:avLst/>
          </a:prstGeom>
          <a:gradFill>
            <a:gsLst>
              <a:gs pos="13000">
                <a:srgbClr val="000000">
                  <a:alpha val="72000"/>
                </a:srgbClr>
              </a:gs>
              <a:gs pos="99000">
                <a:schemeClr val="accent1">
                  <a:lumMod val="50000"/>
                  <a:alpha val="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2B3ACB3-D689-442E-8A40-8680B0FEB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4063256" y="400727"/>
            <a:ext cx="4065484" cy="8849062"/>
          </a:xfrm>
          <a:custGeom>
            <a:avLst/>
            <a:gdLst>
              <a:gd name="connsiteX0" fmla="*/ 0 w 4065484"/>
              <a:gd name="connsiteY0" fmla="*/ 4424531 h 8849062"/>
              <a:gd name="connsiteX1" fmla="*/ 3899197 w 4065484"/>
              <a:gd name="connsiteY1" fmla="*/ 8840480 h 8849062"/>
              <a:gd name="connsiteX2" fmla="*/ 4065484 w 4065484"/>
              <a:gd name="connsiteY2" fmla="*/ 8849062 h 8849062"/>
              <a:gd name="connsiteX3" fmla="*/ 4065483 w 4065484"/>
              <a:gd name="connsiteY3" fmla="*/ 0 h 8849062"/>
              <a:gd name="connsiteX4" fmla="*/ 3899197 w 4065484"/>
              <a:gd name="connsiteY4" fmla="*/ 8581 h 8849062"/>
              <a:gd name="connsiteX5" fmla="*/ 0 w 4065484"/>
              <a:gd name="connsiteY5" fmla="*/ 4424531 h 884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5484" h="8849062">
                <a:moveTo>
                  <a:pt x="0" y="4424531"/>
                </a:moveTo>
                <a:cubicBezTo>
                  <a:pt x="0" y="6722831"/>
                  <a:pt x="1709076" y="8613167"/>
                  <a:pt x="3899197" y="8840480"/>
                </a:cubicBezTo>
                <a:lnTo>
                  <a:pt x="4065484" y="8849062"/>
                </a:lnTo>
                <a:lnTo>
                  <a:pt x="4065483" y="0"/>
                </a:lnTo>
                <a:lnTo>
                  <a:pt x="3899197" y="8581"/>
                </a:lnTo>
                <a:cubicBezTo>
                  <a:pt x="1709075" y="235897"/>
                  <a:pt x="0" y="2126232"/>
                  <a:pt x="0" y="4424531"/>
                </a:cubicBezTo>
                <a:close/>
              </a:path>
            </a:pathLst>
          </a:custGeom>
          <a:gradFill flip="none" rotWithShape="1">
            <a:gsLst>
              <a:gs pos="0">
                <a:schemeClr val="accent1">
                  <a:alpha val="5000"/>
                </a:schemeClr>
              </a:gs>
              <a:gs pos="68000">
                <a:schemeClr val="accent1">
                  <a:alpha val="15000"/>
                </a:schemeClr>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planet with the sun shining&#10;&#10;Description automatically generated">
            <a:extLst>
              <a:ext uri="{FF2B5EF4-FFF2-40B4-BE49-F238E27FC236}">
                <a16:creationId xmlns:a16="http://schemas.microsoft.com/office/drawing/2014/main" id="{4978AD73-B33A-179F-AC04-1F7FCCF249AB}"/>
              </a:ext>
            </a:extLst>
          </p:cNvPr>
          <p:cNvPicPr>
            <a:picLocks noChangeAspect="1"/>
          </p:cNvPicPr>
          <p:nvPr/>
        </p:nvPicPr>
        <p:blipFill rotWithShape="1">
          <a:blip r:embed="rId2">
            <a:extLst>
              <a:ext uri="{28A0092B-C50C-407E-A947-70E740481C1C}">
                <a14:useLocalDpi xmlns:a14="http://schemas.microsoft.com/office/drawing/2010/main" val="0"/>
              </a:ext>
            </a:extLst>
          </a:blip>
          <a:srcRect t="10485" r="1" b="1"/>
          <a:stretch/>
        </p:blipFill>
        <p:spPr>
          <a:xfrm>
            <a:off x="2343302" y="3351745"/>
            <a:ext cx="7519558" cy="3506255"/>
          </a:xfrm>
          <a:custGeom>
            <a:avLst/>
            <a:gdLst/>
            <a:ahLst/>
            <a:cxnLst/>
            <a:rect l="l" t="t" r="r" b="b"/>
            <a:pathLst>
              <a:path w="7519558" h="3506255">
                <a:moveTo>
                  <a:pt x="3759779" y="0"/>
                </a:moveTo>
                <a:cubicBezTo>
                  <a:pt x="5713450" y="0"/>
                  <a:pt x="7320331" y="1484777"/>
                  <a:pt x="7513560" y="3387468"/>
                </a:cubicBezTo>
                <a:lnTo>
                  <a:pt x="7519558" y="3506255"/>
                </a:lnTo>
                <a:lnTo>
                  <a:pt x="0" y="3506255"/>
                </a:lnTo>
                <a:lnTo>
                  <a:pt x="5998" y="3387468"/>
                </a:lnTo>
                <a:cubicBezTo>
                  <a:pt x="199227" y="1484777"/>
                  <a:pt x="1806109" y="0"/>
                  <a:pt x="3759779" y="0"/>
                </a:cubicBezTo>
                <a:close/>
              </a:path>
            </a:pathLst>
          </a:custGeom>
        </p:spPr>
      </p:pic>
      <p:sp>
        <p:nvSpPr>
          <p:cNvPr id="4" name="Rectangle 3">
            <a:extLst>
              <a:ext uri="{FF2B5EF4-FFF2-40B4-BE49-F238E27FC236}">
                <a16:creationId xmlns:a16="http://schemas.microsoft.com/office/drawing/2014/main" id="{E573DB62-6212-2595-AE3D-DCE9E5DD53B5}"/>
              </a:ext>
            </a:extLst>
          </p:cNvPr>
          <p:cNvSpPr/>
          <p:nvPr/>
        </p:nvSpPr>
        <p:spPr>
          <a:xfrm>
            <a:off x="162560" y="94366"/>
            <a:ext cx="11592560" cy="6514755"/>
          </a:xfrm>
          <a:prstGeom prst="rect">
            <a:avLst/>
          </a:prstGeom>
          <a:solidFill>
            <a:srgbClr val="0E192C">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A788DDD7-D1DC-3880-5F91-07953B009A2F}"/>
              </a:ext>
            </a:extLst>
          </p:cNvPr>
          <p:cNvSpPr>
            <a:spLocks noGrp="1"/>
          </p:cNvSpPr>
          <p:nvPr>
            <p:ph type="subTitle" idx="1"/>
          </p:nvPr>
        </p:nvSpPr>
        <p:spPr>
          <a:xfrm>
            <a:off x="484733" y="1689487"/>
            <a:ext cx="10948214" cy="4512191"/>
          </a:xfrm>
        </p:spPr>
        <p:txBody>
          <a:bodyPr>
            <a:noAutofit/>
          </a:bodyPr>
          <a:lstStyle/>
          <a:p>
            <a:pPr algn="l">
              <a:lnSpc>
                <a:spcPct val="100000"/>
              </a:lnSpc>
            </a:pPr>
            <a:r>
              <a:rPr lang="en-US" sz="3600" dirty="0">
                <a:solidFill>
                  <a:schemeClr val="bg1"/>
                </a:solidFill>
                <a:latin typeface="Georgia" panose="02040502050405020303" pitchFamily="18" charset="0"/>
              </a:rPr>
              <a:t>Genesis 3:14-15 </a:t>
            </a:r>
            <a:r>
              <a:rPr lang="en-US" sz="3400" dirty="0">
                <a:solidFill>
                  <a:schemeClr val="bg1"/>
                </a:solidFill>
              </a:rPr>
              <a:t>So the </a:t>
            </a:r>
            <a:r>
              <a:rPr lang="en-US" sz="3400" cap="small" dirty="0">
                <a:solidFill>
                  <a:schemeClr val="bg1"/>
                </a:solidFill>
                <a:effectLst/>
              </a:rPr>
              <a:t>Lord</a:t>
            </a:r>
            <a:r>
              <a:rPr lang="en-US" sz="3400" dirty="0">
                <a:solidFill>
                  <a:schemeClr val="bg1"/>
                </a:solidFill>
              </a:rPr>
              <a:t> God said to the serpent: “Because you have done this, You </a:t>
            </a:r>
            <a:r>
              <a:rPr lang="en-US" sz="3400" i="1" dirty="0">
                <a:solidFill>
                  <a:schemeClr val="bg1"/>
                </a:solidFill>
              </a:rPr>
              <a:t>are</a:t>
            </a:r>
            <a:r>
              <a:rPr lang="en-US" sz="3400" dirty="0">
                <a:solidFill>
                  <a:schemeClr val="bg1"/>
                </a:solidFill>
              </a:rPr>
              <a:t> cursed more than all cattle, And more than every beast of the field; On your belly you shall go, And you shall eat dust All the days of your life.</a:t>
            </a:r>
            <a:br>
              <a:rPr lang="en-US" sz="3400" dirty="0">
                <a:solidFill>
                  <a:schemeClr val="bg1"/>
                </a:solidFill>
              </a:rPr>
            </a:br>
            <a:r>
              <a:rPr lang="en-US" sz="3400" baseline="30000" dirty="0">
                <a:solidFill>
                  <a:schemeClr val="bg1"/>
                </a:solidFill>
              </a:rPr>
              <a:t>15 </a:t>
            </a:r>
            <a:r>
              <a:rPr lang="en-US" sz="3400" dirty="0">
                <a:solidFill>
                  <a:schemeClr val="bg1"/>
                </a:solidFill>
              </a:rPr>
              <a:t>And I will put enmity Between you and the woman, And between your seed and her Seed; He shall bruise your head, And you shall bruise His heel.”</a:t>
            </a:r>
          </a:p>
          <a:p>
            <a:pPr algn="l">
              <a:buClr>
                <a:srgbClr val="FFC000"/>
              </a:buClr>
            </a:pPr>
            <a:endParaRPr lang="en-US" sz="3600" dirty="0">
              <a:solidFill>
                <a:schemeClr val="bg1"/>
              </a:solidFill>
              <a:latin typeface="Georgia" panose="02040502050405020303" pitchFamily="18" charset="0"/>
            </a:endParaRPr>
          </a:p>
        </p:txBody>
      </p:sp>
      <p:sp>
        <p:nvSpPr>
          <p:cNvPr id="2" name="Title 1">
            <a:extLst>
              <a:ext uri="{FF2B5EF4-FFF2-40B4-BE49-F238E27FC236}">
                <a16:creationId xmlns:a16="http://schemas.microsoft.com/office/drawing/2014/main" id="{6362AE1A-1111-D7C9-D72F-208F6E9AE4A5}"/>
              </a:ext>
            </a:extLst>
          </p:cNvPr>
          <p:cNvSpPr>
            <a:spLocks noGrp="1"/>
          </p:cNvSpPr>
          <p:nvPr>
            <p:ph type="ctrTitle"/>
          </p:nvPr>
        </p:nvSpPr>
        <p:spPr>
          <a:xfrm>
            <a:off x="573225" y="534401"/>
            <a:ext cx="6599736" cy="918480"/>
          </a:xfrm>
        </p:spPr>
        <p:txBody>
          <a:bodyPr anchor="ctr">
            <a:normAutofit/>
          </a:bodyPr>
          <a:lstStyle/>
          <a:p>
            <a:pPr algn="l"/>
            <a:r>
              <a:rPr lang="en-US" sz="4200" dirty="0">
                <a:solidFill>
                  <a:srgbClr val="FFFFFF"/>
                </a:solidFill>
                <a:latin typeface="Britannic Bold" panose="020B0903060703020204" pitchFamily="34" charset="0"/>
              </a:rPr>
              <a:t>Redemption Promised</a:t>
            </a:r>
          </a:p>
        </p:txBody>
      </p:sp>
      <p:sp>
        <p:nvSpPr>
          <p:cNvPr id="32" name="TextBox 31">
            <a:extLst>
              <a:ext uri="{FF2B5EF4-FFF2-40B4-BE49-F238E27FC236}">
                <a16:creationId xmlns:a16="http://schemas.microsoft.com/office/drawing/2014/main" id="{70503534-653B-10F4-177D-A9A88B4E3030}"/>
              </a:ext>
            </a:extLst>
          </p:cNvPr>
          <p:cNvSpPr txBox="1"/>
          <p:nvPr/>
        </p:nvSpPr>
        <p:spPr>
          <a:xfrm>
            <a:off x="8865326" y="4368800"/>
            <a:ext cx="184731" cy="369332"/>
          </a:xfrm>
          <a:prstGeom prst="rect">
            <a:avLst/>
          </a:prstGeom>
          <a:noFill/>
        </p:spPr>
        <p:txBody>
          <a:bodyPr wrap="none" rtlCol="0">
            <a:spAutoFit/>
          </a:bodyPr>
          <a:lstStyle/>
          <a:p>
            <a:endParaRPr lang="en-US" dirty="0"/>
          </a:p>
        </p:txBody>
      </p:sp>
      <p:sp>
        <p:nvSpPr>
          <p:cNvPr id="36" name="Freeform: Shape 35">
            <a:extLst>
              <a:ext uri="{FF2B5EF4-FFF2-40B4-BE49-F238E27FC236}">
                <a16:creationId xmlns:a16="http://schemas.microsoft.com/office/drawing/2014/main" id="{784F61A0-A3F1-9030-FF17-44D06C75F598}"/>
              </a:ext>
            </a:extLst>
          </p:cNvPr>
          <p:cNvSpPr/>
          <p:nvPr/>
        </p:nvSpPr>
        <p:spPr>
          <a:xfrm>
            <a:off x="3362960" y="4459502"/>
            <a:ext cx="5455920" cy="539708"/>
          </a:xfrm>
          <a:custGeom>
            <a:avLst/>
            <a:gdLst>
              <a:gd name="connsiteX0" fmla="*/ 0 w 5455920"/>
              <a:gd name="connsiteY0" fmla="*/ 51538 h 539708"/>
              <a:gd name="connsiteX1" fmla="*/ 5455920 w 5455920"/>
              <a:gd name="connsiteY1" fmla="*/ 41378 h 539708"/>
              <a:gd name="connsiteX2" fmla="*/ 2275840 w 5455920"/>
              <a:gd name="connsiteY2" fmla="*/ 41378 h 539708"/>
              <a:gd name="connsiteX3" fmla="*/ 2021840 w 5455920"/>
              <a:gd name="connsiteY3" fmla="*/ 738 h 539708"/>
              <a:gd name="connsiteX4" fmla="*/ 1270000 w 5455920"/>
              <a:gd name="connsiteY4" fmla="*/ 31218 h 539708"/>
              <a:gd name="connsiteX5" fmla="*/ 965200 w 5455920"/>
              <a:gd name="connsiteY5" fmla="*/ 203938 h 539708"/>
              <a:gd name="connsiteX6" fmla="*/ 1076960 w 5455920"/>
              <a:gd name="connsiteY6" fmla="*/ 61698 h 539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55920" h="539708">
                <a:moveTo>
                  <a:pt x="0" y="51538"/>
                </a:moveTo>
                <a:lnTo>
                  <a:pt x="5455920" y="41378"/>
                </a:lnTo>
                <a:lnTo>
                  <a:pt x="2275840" y="41378"/>
                </a:lnTo>
                <a:cubicBezTo>
                  <a:pt x="1703493" y="34605"/>
                  <a:pt x="2189480" y="2431"/>
                  <a:pt x="2021840" y="738"/>
                </a:cubicBezTo>
                <a:cubicBezTo>
                  <a:pt x="1854200" y="-955"/>
                  <a:pt x="1446107" y="-2649"/>
                  <a:pt x="1270000" y="31218"/>
                </a:cubicBezTo>
                <a:cubicBezTo>
                  <a:pt x="1093893" y="65085"/>
                  <a:pt x="997373" y="198858"/>
                  <a:pt x="965200" y="203938"/>
                </a:cubicBezTo>
                <a:cubicBezTo>
                  <a:pt x="933027" y="209018"/>
                  <a:pt x="1911773" y="1043831"/>
                  <a:pt x="1076960" y="61698"/>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9080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559294"/>
            <a:ext cx="12191999" cy="6298279"/>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28"/>
            <a:ext cx="6096001" cy="6858000"/>
          </a:xfrm>
          <a:prstGeom prst="rect">
            <a:avLst/>
          </a:prstGeom>
          <a:gradFill>
            <a:gsLst>
              <a:gs pos="13000">
                <a:srgbClr val="000000">
                  <a:alpha val="72000"/>
                </a:srgbClr>
              </a:gs>
              <a:gs pos="99000">
                <a:schemeClr val="accent1">
                  <a:lumMod val="50000"/>
                  <a:alpha val="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2B3ACB3-D689-442E-8A40-8680B0FEB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4063256" y="400727"/>
            <a:ext cx="4065484" cy="8849062"/>
          </a:xfrm>
          <a:custGeom>
            <a:avLst/>
            <a:gdLst>
              <a:gd name="connsiteX0" fmla="*/ 0 w 4065484"/>
              <a:gd name="connsiteY0" fmla="*/ 4424531 h 8849062"/>
              <a:gd name="connsiteX1" fmla="*/ 3899197 w 4065484"/>
              <a:gd name="connsiteY1" fmla="*/ 8840480 h 8849062"/>
              <a:gd name="connsiteX2" fmla="*/ 4065484 w 4065484"/>
              <a:gd name="connsiteY2" fmla="*/ 8849062 h 8849062"/>
              <a:gd name="connsiteX3" fmla="*/ 4065483 w 4065484"/>
              <a:gd name="connsiteY3" fmla="*/ 0 h 8849062"/>
              <a:gd name="connsiteX4" fmla="*/ 3899197 w 4065484"/>
              <a:gd name="connsiteY4" fmla="*/ 8581 h 8849062"/>
              <a:gd name="connsiteX5" fmla="*/ 0 w 4065484"/>
              <a:gd name="connsiteY5" fmla="*/ 4424531 h 884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5484" h="8849062">
                <a:moveTo>
                  <a:pt x="0" y="4424531"/>
                </a:moveTo>
                <a:cubicBezTo>
                  <a:pt x="0" y="6722831"/>
                  <a:pt x="1709076" y="8613167"/>
                  <a:pt x="3899197" y="8840480"/>
                </a:cubicBezTo>
                <a:lnTo>
                  <a:pt x="4065484" y="8849062"/>
                </a:lnTo>
                <a:lnTo>
                  <a:pt x="4065483" y="0"/>
                </a:lnTo>
                <a:lnTo>
                  <a:pt x="3899197" y="8581"/>
                </a:lnTo>
                <a:cubicBezTo>
                  <a:pt x="1709075" y="235897"/>
                  <a:pt x="0" y="2126232"/>
                  <a:pt x="0" y="4424531"/>
                </a:cubicBezTo>
                <a:close/>
              </a:path>
            </a:pathLst>
          </a:custGeom>
          <a:gradFill flip="none" rotWithShape="1">
            <a:gsLst>
              <a:gs pos="0">
                <a:schemeClr val="accent1">
                  <a:alpha val="5000"/>
                </a:schemeClr>
              </a:gs>
              <a:gs pos="68000">
                <a:schemeClr val="accent1">
                  <a:alpha val="15000"/>
                </a:schemeClr>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planet with the sun shining&#10;&#10;Description automatically generated">
            <a:extLst>
              <a:ext uri="{FF2B5EF4-FFF2-40B4-BE49-F238E27FC236}">
                <a16:creationId xmlns:a16="http://schemas.microsoft.com/office/drawing/2014/main" id="{4978AD73-B33A-179F-AC04-1F7FCCF249AB}"/>
              </a:ext>
            </a:extLst>
          </p:cNvPr>
          <p:cNvPicPr>
            <a:picLocks noChangeAspect="1"/>
          </p:cNvPicPr>
          <p:nvPr/>
        </p:nvPicPr>
        <p:blipFill rotWithShape="1">
          <a:blip r:embed="rId2">
            <a:extLst>
              <a:ext uri="{28A0092B-C50C-407E-A947-70E740481C1C}">
                <a14:useLocalDpi xmlns:a14="http://schemas.microsoft.com/office/drawing/2010/main" val="0"/>
              </a:ext>
            </a:extLst>
          </a:blip>
          <a:srcRect t="10485" r="1" b="1"/>
          <a:stretch/>
        </p:blipFill>
        <p:spPr>
          <a:xfrm>
            <a:off x="2343302" y="3351745"/>
            <a:ext cx="7519558" cy="3506255"/>
          </a:xfrm>
          <a:custGeom>
            <a:avLst/>
            <a:gdLst/>
            <a:ahLst/>
            <a:cxnLst/>
            <a:rect l="l" t="t" r="r" b="b"/>
            <a:pathLst>
              <a:path w="7519558" h="3506255">
                <a:moveTo>
                  <a:pt x="3759779" y="0"/>
                </a:moveTo>
                <a:cubicBezTo>
                  <a:pt x="5713450" y="0"/>
                  <a:pt x="7320331" y="1484777"/>
                  <a:pt x="7513560" y="3387468"/>
                </a:cubicBezTo>
                <a:lnTo>
                  <a:pt x="7519558" y="3506255"/>
                </a:lnTo>
                <a:lnTo>
                  <a:pt x="0" y="3506255"/>
                </a:lnTo>
                <a:lnTo>
                  <a:pt x="5998" y="3387468"/>
                </a:lnTo>
                <a:cubicBezTo>
                  <a:pt x="199227" y="1484777"/>
                  <a:pt x="1806109" y="0"/>
                  <a:pt x="3759779" y="0"/>
                </a:cubicBezTo>
                <a:close/>
              </a:path>
            </a:pathLst>
          </a:custGeom>
        </p:spPr>
      </p:pic>
      <p:sp>
        <p:nvSpPr>
          <p:cNvPr id="4" name="Rectangle 3">
            <a:extLst>
              <a:ext uri="{FF2B5EF4-FFF2-40B4-BE49-F238E27FC236}">
                <a16:creationId xmlns:a16="http://schemas.microsoft.com/office/drawing/2014/main" id="{E573DB62-6212-2595-AE3D-DCE9E5DD53B5}"/>
              </a:ext>
            </a:extLst>
          </p:cNvPr>
          <p:cNvSpPr/>
          <p:nvPr/>
        </p:nvSpPr>
        <p:spPr>
          <a:xfrm>
            <a:off x="162560" y="94366"/>
            <a:ext cx="11592560" cy="6514755"/>
          </a:xfrm>
          <a:prstGeom prst="rect">
            <a:avLst/>
          </a:prstGeom>
          <a:solidFill>
            <a:srgbClr val="0E192C">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A788DDD7-D1DC-3880-5F91-07953B009A2F}"/>
              </a:ext>
            </a:extLst>
          </p:cNvPr>
          <p:cNvSpPr>
            <a:spLocks noGrp="1"/>
          </p:cNvSpPr>
          <p:nvPr>
            <p:ph type="subTitle" idx="1"/>
          </p:nvPr>
        </p:nvSpPr>
        <p:spPr>
          <a:xfrm>
            <a:off x="484733" y="1689487"/>
            <a:ext cx="10948214" cy="4512191"/>
          </a:xfrm>
        </p:spPr>
        <p:txBody>
          <a:bodyPr>
            <a:noAutofit/>
          </a:bodyPr>
          <a:lstStyle/>
          <a:p>
            <a:pPr algn="l">
              <a:lnSpc>
                <a:spcPct val="100000"/>
              </a:lnSpc>
            </a:pPr>
            <a:r>
              <a:rPr lang="en-US" sz="3600" dirty="0">
                <a:solidFill>
                  <a:schemeClr val="bg1"/>
                </a:solidFill>
                <a:latin typeface="Georgia" panose="02040502050405020303" pitchFamily="18" charset="0"/>
              </a:rPr>
              <a:t>Galatians 4:4-5 </a:t>
            </a:r>
            <a:r>
              <a:rPr lang="en-US" sz="3400" dirty="0">
                <a:solidFill>
                  <a:schemeClr val="bg1"/>
                </a:solidFill>
              </a:rPr>
              <a:t>But when the fullness of the time had come, God sent forth His Son, born</a:t>
            </a:r>
            <a:r>
              <a:rPr lang="en-US" sz="3400" baseline="30000" dirty="0">
                <a:solidFill>
                  <a:schemeClr val="bg1"/>
                </a:solidFill>
              </a:rPr>
              <a:t> </a:t>
            </a:r>
            <a:r>
              <a:rPr lang="en-US" sz="3400" dirty="0">
                <a:solidFill>
                  <a:schemeClr val="bg1"/>
                </a:solidFill>
              </a:rPr>
              <a:t>of a woman, born under the law, </a:t>
            </a:r>
            <a:r>
              <a:rPr lang="en-US" sz="3400" baseline="30000" dirty="0">
                <a:solidFill>
                  <a:schemeClr val="bg1"/>
                </a:solidFill>
              </a:rPr>
              <a:t>5 </a:t>
            </a:r>
            <a:r>
              <a:rPr lang="en-US" sz="3400" dirty="0">
                <a:solidFill>
                  <a:schemeClr val="bg1"/>
                </a:solidFill>
              </a:rPr>
              <a:t>to redeem those who were under the law, that we might receive the adoption as sons.</a:t>
            </a:r>
          </a:p>
          <a:p>
            <a:pPr algn="l"/>
            <a:r>
              <a:rPr lang="en-US" sz="3600" dirty="0">
                <a:solidFill>
                  <a:schemeClr val="bg1"/>
                </a:solidFill>
                <a:latin typeface="Georgia" panose="02040502050405020303" pitchFamily="18" charset="0"/>
              </a:rPr>
              <a:t>Romans 16:20 </a:t>
            </a:r>
            <a:r>
              <a:rPr lang="en-US" sz="3400" dirty="0">
                <a:solidFill>
                  <a:schemeClr val="bg1"/>
                </a:solidFill>
              </a:rPr>
              <a:t>And the God of peace will crush Satan under your feet shortly. The grace of our Lord Jesus Christ </a:t>
            </a:r>
            <a:r>
              <a:rPr lang="en-US" sz="3400" i="1" dirty="0">
                <a:solidFill>
                  <a:schemeClr val="bg1"/>
                </a:solidFill>
              </a:rPr>
              <a:t>be</a:t>
            </a:r>
            <a:r>
              <a:rPr lang="en-US" sz="3400" dirty="0">
                <a:solidFill>
                  <a:schemeClr val="bg1"/>
                </a:solidFill>
              </a:rPr>
              <a:t> with you. Amen.</a:t>
            </a:r>
          </a:p>
          <a:p>
            <a:pPr algn="l">
              <a:buClr>
                <a:srgbClr val="FFC000"/>
              </a:buClr>
            </a:pPr>
            <a:endParaRPr lang="en-US" sz="3600" dirty="0">
              <a:solidFill>
                <a:schemeClr val="bg1"/>
              </a:solidFill>
              <a:latin typeface="Georgia" panose="02040502050405020303" pitchFamily="18" charset="0"/>
            </a:endParaRPr>
          </a:p>
        </p:txBody>
      </p:sp>
      <p:sp>
        <p:nvSpPr>
          <p:cNvPr id="2" name="Title 1">
            <a:extLst>
              <a:ext uri="{FF2B5EF4-FFF2-40B4-BE49-F238E27FC236}">
                <a16:creationId xmlns:a16="http://schemas.microsoft.com/office/drawing/2014/main" id="{6362AE1A-1111-D7C9-D72F-208F6E9AE4A5}"/>
              </a:ext>
            </a:extLst>
          </p:cNvPr>
          <p:cNvSpPr>
            <a:spLocks noGrp="1"/>
          </p:cNvSpPr>
          <p:nvPr>
            <p:ph type="ctrTitle"/>
          </p:nvPr>
        </p:nvSpPr>
        <p:spPr>
          <a:xfrm>
            <a:off x="573225" y="534401"/>
            <a:ext cx="6599736" cy="918480"/>
          </a:xfrm>
        </p:spPr>
        <p:txBody>
          <a:bodyPr anchor="ctr">
            <a:normAutofit/>
          </a:bodyPr>
          <a:lstStyle/>
          <a:p>
            <a:pPr algn="l"/>
            <a:r>
              <a:rPr lang="en-US" sz="4200" dirty="0">
                <a:solidFill>
                  <a:srgbClr val="FFFFFF"/>
                </a:solidFill>
                <a:latin typeface="Britannic Bold" panose="020B0903060703020204" pitchFamily="34" charset="0"/>
              </a:rPr>
              <a:t>The Seed of Woman</a:t>
            </a:r>
          </a:p>
        </p:txBody>
      </p:sp>
      <p:sp>
        <p:nvSpPr>
          <p:cNvPr id="32" name="TextBox 31">
            <a:extLst>
              <a:ext uri="{FF2B5EF4-FFF2-40B4-BE49-F238E27FC236}">
                <a16:creationId xmlns:a16="http://schemas.microsoft.com/office/drawing/2014/main" id="{70503534-653B-10F4-177D-A9A88B4E3030}"/>
              </a:ext>
            </a:extLst>
          </p:cNvPr>
          <p:cNvSpPr txBox="1"/>
          <p:nvPr/>
        </p:nvSpPr>
        <p:spPr>
          <a:xfrm>
            <a:off x="8865326" y="4368800"/>
            <a:ext cx="184731" cy="369332"/>
          </a:xfrm>
          <a:prstGeom prst="rect">
            <a:avLst/>
          </a:prstGeom>
          <a:noFill/>
        </p:spPr>
        <p:txBody>
          <a:bodyPr wrap="none" rtlCol="0">
            <a:spAutoFit/>
          </a:bodyPr>
          <a:lstStyle/>
          <a:p>
            <a:endParaRPr lang="en-US" dirty="0"/>
          </a:p>
        </p:txBody>
      </p:sp>
      <p:sp>
        <p:nvSpPr>
          <p:cNvPr id="36" name="Freeform: Shape 35">
            <a:extLst>
              <a:ext uri="{FF2B5EF4-FFF2-40B4-BE49-F238E27FC236}">
                <a16:creationId xmlns:a16="http://schemas.microsoft.com/office/drawing/2014/main" id="{784F61A0-A3F1-9030-FF17-44D06C75F598}"/>
              </a:ext>
            </a:extLst>
          </p:cNvPr>
          <p:cNvSpPr/>
          <p:nvPr/>
        </p:nvSpPr>
        <p:spPr>
          <a:xfrm>
            <a:off x="3362960" y="4459502"/>
            <a:ext cx="5455920" cy="539708"/>
          </a:xfrm>
          <a:custGeom>
            <a:avLst/>
            <a:gdLst>
              <a:gd name="connsiteX0" fmla="*/ 0 w 5455920"/>
              <a:gd name="connsiteY0" fmla="*/ 51538 h 539708"/>
              <a:gd name="connsiteX1" fmla="*/ 5455920 w 5455920"/>
              <a:gd name="connsiteY1" fmla="*/ 41378 h 539708"/>
              <a:gd name="connsiteX2" fmla="*/ 2275840 w 5455920"/>
              <a:gd name="connsiteY2" fmla="*/ 41378 h 539708"/>
              <a:gd name="connsiteX3" fmla="*/ 2021840 w 5455920"/>
              <a:gd name="connsiteY3" fmla="*/ 738 h 539708"/>
              <a:gd name="connsiteX4" fmla="*/ 1270000 w 5455920"/>
              <a:gd name="connsiteY4" fmla="*/ 31218 h 539708"/>
              <a:gd name="connsiteX5" fmla="*/ 965200 w 5455920"/>
              <a:gd name="connsiteY5" fmla="*/ 203938 h 539708"/>
              <a:gd name="connsiteX6" fmla="*/ 1076960 w 5455920"/>
              <a:gd name="connsiteY6" fmla="*/ 61698 h 539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55920" h="539708">
                <a:moveTo>
                  <a:pt x="0" y="51538"/>
                </a:moveTo>
                <a:lnTo>
                  <a:pt x="5455920" y="41378"/>
                </a:lnTo>
                <a:lnTo>
                  <a:pt x="2275840" y="41378"/>
                </a:lnTo>
                <a:cubicBezTo>
                  <a:pt x="1703493" y="34605"/>
                  <a:pt x="2189480" y="2431"/>
                  <a:pt x="2021840" y="738"/>
                </a:cubicBezTo>
                <a:cubicBezTo>
                  <a:pt x="1854200" y="-955"/>
                  <a:pt x="1446107" y="-2649"/>
                  <a:pt x="1270000" y="31218"/>
                </a:cubicBezTo>
                <a:cubicBezTo>
                  <a:pt x="1093893" y="65085"/>
                  <a:pt x="997373" y="198858"/>
                  <a:pt x="965200" y="203938"/>
                </a:cubicBezTo>
                <a:cubicBezTo>
                  <a:pt x="933027" y="209018"/>
                  <a:pt x="1911773" y="1043831"/>
                  <a:pt x="1076960" y="61698"/>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1414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559294"/>
            <a:ext cx="12191999" cy="6298279"/>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28"/>
            <a:ext cx="6096001" cy="6858000"/>
          </a:xfrm>
          <a:prstGeom prst="rect">
            <a:avLst/>
          </a:prstGeom>
          <a:gradFill>
            <a:gsLst>
              <a:gs pos="13000">
                <a:srgbClr val="000000">
                  <a:alpha val="72000"/>
                </a:srgbClr>
              </a:gs>
              <a:gs pos="99000">
                <a:schemeClr val="accent1">
                  <a:lumMod val="50000"/>
                  <a:alpha val="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2B3ACB3-D689-442E-8A40-8680B0FEB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4063256" y="400727"/>
            <a:ext cx="4065484" cy="8849062"/>
          </a:xfrm>
          <a:custGeom>
            <a:avLst/>
            <a:gdLst>
              <a:gd name="connsiteX0" fmla="*/ 0 w 4065484"/>
              <a:gd name="connsiteY0" fmla="*/ 4424531 h 8849062"/>
              <a:gd name="connsiteX1" fmla="*/ 3899197 w 4065484"/>
              <a:gd name="connsiteY1" fmla="*/ 8840480 h 8849062"/>
              <a:gd name="connsiteX2" fmla="*/ 4065484 w 4065484"/>
              <a:gd name="connsiteY2" fmla="*/ 8849062 h 8849062"/>
              <a:gd name="connsiteX3" fmla="*/ 4065483 w 4065484"/>
              <a:gd name="connsiteY3" fmla="*/ 0 h 8849062"/>
              <a:gd name="connsiteX4" fmla="*/ 3899197 w 4065484"/>
              <a:gd name="connsiteY4" fmla="*/ 8581 h 8849062"/>
              <a:gd name="connsiteX5" fmla="*/ 0 w 4065484"/>
              <a:gd name="connsiteY5" fmla="*/ 4424531 h 884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5484" h="8849062">
                <a:moveTo>
                  <a:pt x="0" y="4424531"/>
                </a:moveTo>
                <a:cubicBezTo>
                  <a:pt x="0" y="6722831"/>
                  <a:pt x="1709076" y="8613167"/>
                  <a:pt x="3899197" y="8840480"/>
                </a:cubicBezTo>
                <a:lnTo>
                  <a:pt x="4065484" y="8849062"/>
                </a:lnTo>
                <a:lnTo>
                  <a:pt x="4065483" y="0"/>
                </a:lnTo>
                <a:lnTo>
                  <a:pt x="3899197" y="8581"/>
                </a:lnTo>
                <a:cubicBezTo>
                  <a:pt x="1709075" y="235897"/>
                  <a:pt x="0" y="2126232"/>
                  <a:pt x="0" y="4424531"/>
                </a:cubicBezTo>
                <a:close/>
              </a:path>
            </a:pathLst>
          </a:custGeom>
          <a:gradFill flip="none" rotWithShape="1">
            <a:gsLst>
              <a:gs pos="0">
                <a:schemeClr val="accent1">
                  <a:alpha val="5000"/>
                </a:schemeClr>
              </a:gs>
              <a:gs pos="68000">
                <a:schemeClr val="accent1">
                  <a:alpha val="15000"/>
                </a:schemeClr>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planet with the sun shining&#10;&#10;Description automatically generated">
            <a:extLst>
              <a:ext uri="{FF2B5EF4-FFF2-40B4-BE49-F238E27FC236}">
                <a16:creationId xmlns:a16="http://schemas.microsoft.com/office/drawing/2014/main" id="{4978AD73-B33A-179F-AC04-1F7FCCF249AB}"/>
              </a:ext>
            </a:extLst>
          </p:cNvPr>
          <p:cNvPicPr>
            <a:picLocks noChangeAspect="1"/>
          </p:cNvPicPr>
          <p:nvPr/>
        </p:nvPicPr>
        <p:blipFill rotWithShape="1">
          <a:blip r:embed="rId2">
            <a:extLst>
              <a:ext uri="{28A0092B-C50C-407E-A947-70E740481C1C}">
                <a14:useLocalDpi xmlns:a14="http://schemas.microsoft.com/office/drawing/2010/main" val="0"/>
              </a:ext>
            </a:extLst>
          </a:blip>
          <a:srcRect t="10485" r="1" b="1"/>
          <a:stretch/>
        </p:blipFill>
        <p:spPr>
          <a:xfrm>
            <a:off x="2343302" y="3351745"/>
            <a:ext cx="7519558" cy="3506255"/>
          </a:xfrm>
          <a:custGeom>
            <a:avLst/>
            <a:gdLst/>
            <a:ahLst/>
            <a:cxnLst/>
            <a:rect l="l" t="t" r="r" b="b"/>
            <a:pathLst>
              <a:path w="7519558" h="3506255">
                <a:moveTo>
                  <a:pt x="3759779" y="0"/>
                </a:moveTo>
                <a:cubicBezTo>
                  <a:pt x="5713450" y="0"/>
                  <a:pt x="7320331" y="1484777"/>
                  <a:pt x="7513560" y="3387468"/>
                </a:cubicBezTo>
                <a:lnTo>
                  <a:pt x="7519558" y="3506255"/>
                </a:lnTo>
                <a:lnTo>
                  <a:pt x="0" y="3506255"/>
                </a:lnTo>
                <a:lnTo>
                  <a:pt x="5998" y="3387468"/>
                </a:lnTo>
                <a:cubicBezTo>
                  <a:pt x="199227" y="1484777"/>
                  <a:pt x="1806109" y="0"/>
                  <a:pt x="3759779" y="0"/>
                </a:cubicBezTo>
                <a:close/>
              </a:path>
            </a:pathLst>
          </a:custGeom>
        </p:spPr>
      </p:pic>
      <p:sp>
        <p:nvSpPr>
          <p:cNvPr id="4" name="Rectangle 3">
            <a:extLst>
              <a:ext uri="{FF2B5EF4-FFF2-40B4-BE49-F238E27FC236}">
                <a16:creationId xmlns:a16="http://schemas.microsoft.com/office/drawing/2014/main" id="{E573DB62-6212-2595-AE3D-DCE9E5DD53B5}"/>
              </a:ext>
            </a:extLst>
          </p:cNvPr>
          <p:cNvSpPr/>
          <p:nvPr/>
        </p:nvSpPr>
        <p:spPr>
          <a:xfrm>
            <a:off x="162560" y="94366"/>
            <a:ext cx="11592560" cy="6514755"/>
          </a:xfrm>
          <a:prstGeom prst="rect">
            <a:avLst/>
          </a:prstGeom>
          <a:solidFill>
            <a:srgbClr val="0E192C">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A788DDD7-D1DC-3880-5F91-07953B009A2F}"/>
              </a:ext>
            </a:extLst>
          </p:cNvPr>
          <p:cNvSpPr>
            <a:spLocks noGrp="1"/>
          </p:cNvSpPr>
          <p:nvPr>
            <p:ph type="subTitle" idx="1"/>
          </p:nvPr>
        </p:nvSpPr>
        <p:spPr>
          <a:xfrm>
            <a:off x="573225" y="1547247"/>
            <a:ext cx="10948214" cy="4512191"/>
          </a:xfrm>
        </p:spPr>
        <p:txBody>
          <a:bodyPr>
            <a:noAutofit/>
          </a:bodyPr>
          <a:lstStyle/>
          <a:p>
            <a:pPr algn="l">
              <a:lnSpc>
                <a:spcPct val="100000"/>
              </a:lnSpc>
            </a:pPr>
            <a:r>
              <a:rPr lang="en-US" sz="3600" dirty="0">
                <a:solidFill>
                  <a:schemeClr val="bg1"/>
                </a:solidFill>
                <a:latin typeface="Georgia" panose="02040502050405020303" pitchFamily="18" charset="0"/>
              </a:rPr>
              <a:t>The Nation/Land Promise (National)</a:t>
            </a:r>
          </a:p>
          <a:p>
            <a:pPr marL="571500" indent="-571500" algn="l">
              <a:lnSpc>
                <a:spcPct val="100000"/>
              </a:lnSpc>
              <a:buClr>
                <a:srgbClr val="FFC000"/>
              </a:buClr>
              <a:buFont typeface="Georgia" panose="02040502050405020303" pitchFamily="18" charset="0"/>
              <a:buChar char="—"/>
            </a:pPr>
            <a:r>
              <a:rPr lang="en-US" sz="3600" dirty="0">
                <a:solidFill>
                  <a:schemeClr val="bg1"/>
                </a:solidFill>
                <a:latin typeface="Georgia" panose="02040502050405020303" pitchFamily="18" charset="0"/>
              </a:rPr>
              <a:t>Gen 12:2-3 </a:t>
            </a:r>
            <a:r>
              <a:rPr lang="en-US" sz="3000" dirty="0">
                <a:solidFill>
                  <a:schemeClr val="bg1"/>
                </a:solidFill>
              </a:rPr>
              <a:t>I will make you </a:t>
            </a:r>
            <a:r>
              <a:rPr lang="en-US" sz="3000" u="sng" dirty="0">
                <a:solidFill>
                  <a:srgbClr val="FFC000"/>
                </a:solidFill>
              </a:rPr>
              <a:t>a great nation</a:t>
            </a:r>
            <a:r>
              <a:rPr lang="en-US" sz="3000" dirty="0">
                <a:solidFill>
                  <a:schemeClr val="bg1"/>
                </a:solidFill>
              </a:rPr>
              <a:t>; I will bless you And make your name great; And you shall be a blessing. 12:7 Then the </a:t>
            </a:r>
            <a:r>
              <a:rPr lang="en-US" sz="3000" cap="small" dirty="0">
                <a:solidFill>
                  <a:schemeClr val="bg1"/>
                </a:solidFill>
              </a:rPr>
              <a:t>Lord</a:t>
            </a:r>
            <a:r>
              <a:rPr lang="en-US" sz="3000" dirty="0">
                <a:solidFill>
                  <a:schemeClr val="bg1"/>
                </a:solidFill>
              </a:rPr>
              <a:t> appeared to Abram and said, “</a:t>
            </a:r>
            <a:r>
              <a:rPr lang="en-US" sz="3000" u="sng" dirty="0">
                <a:solidFill>
                  <a:srgbClr val="FFC000"/>
                </a:solidFill>
              </a:rPr>
              <a:t>To your descendants I will give this land</a:t>
            </a:r>
            <a:r>
              <a:rPr lang="en-US" sz="3000" dirty="0">
                <a:solidFill>
                  <a:schemeClr val="bg1"/>
                </a:solidFill>
              </a:rPr>
              <a:t>.” And there he built an altar to the </a:t>
            </a:r>
            <a:r>
              <a:rPr lang="en-US" sz="3000" cap="small" dirty="0">
                <a:solidFill>
                  <a:schemeClr val="bg1"/>
                </a:solidFill>
              </a:rPr>
              <a:t>Lord</a:t>
            </a:r>
            <a:r>
              <a:rPr lang="en-US" sz="3000" dirty="0">
                <a:solidFill>
                  <a:schemeClr val="bg1"/>
                </a:solidFill>
              </a:rPr>
              <a:t>, who had appeared to him. </a:t>
            </a:r>
            <a:endParaRPr lang="en-US" sz="3000" dirty="0">
              <a:solidFill>
                <a:schemeClr val="bg1"/>
              </a:solidFill>
              <a:latin typeface="Georgia" panose="02040502050405020303" pitchFamily="18" charset="0"/>
            </a:endParaRPr>
          </a:p>
          <a:p>
            <a:pPr algn="l">
              <a:lnSpc>
                <a:spcPct val="100000"/>
              </a:lnSpc>
            </a:pPr>
            <a:r>
              <a:rPr lang="en-US" sz="3200" dirty="0">
                <a:solidFill>
                  <a:schemeClr val="bg1"/>
                </a:solidFill>
                <a:latin typeface="Georgia" panose="02040502050405020303" pitchFamily="18" charset="0"/>
              </a:rPr>
              <a:t>The Nation/Land Promise (National)</a:t>
            </a:r>
            <a:endParaRPr lang="en-US" sz="3200" baseline="30000" dirty="0">
              <a:solidFill>
                <a:schemeClr val="bg1"/>
              </a:solidFill>
            </a:endParaRPr>
          </a:p>
          <a:p>
            <a:pPr marL="457200" indent="-457200" algn="l">
              <a:lnSpc>
                <a:spcPct val="100000"/>
              </a:lnSpc>
              <a:buClr>
                <a:srgbClr val="FFC000"/>
              </a:buClr>
              <a:buFont typeface="Calibri" panose="020F0502020204030204" pitchFamily="34" charset="0"/>
              <a:buChar char="—"/>
            </a:pPr>
            <a:r>
              <a:rPr lang="en-US" sz="3000" baseline="30000" dirty="0">
                <a:solidFill>
                  <a:schemeClr val="bg1"/>
                </a:solidFill>
              </a:rPr>
              <a:t>3 </a:t>
            </a:r>
            <a:r>
              <a:rPr lang="en-US" sz="3000" dirty="0">
                <a:solidFill>
                  <a:schemeClr val="bg1"/>
                </a:solidFill>
              </a:rPr>
              <a:t>I will bless those who bless you, And I will curse him who curses you; And </a:t>
            </a:r>
            <a:r>
              <a:rPr lang="en-US" sz="3000" u="sng" dirty="0">
                <a:solidFill>
                  <a:srgbClr val="FFC000"/>
                </a:solidFill>
              </a:rPr>
              <a:t>in you all the families of the earth shall be blessed.”</a:t>
            </a:r>
          </a:p>
          <a:p>
            <a:pPr algn="l">
              <a:lnSpc>
                <a:spcPct val="100000"/>
              </a:lnSpc>
            </a:pPr>
            <a:endParaRPr lang="en-US" sz="3400" dirty="0">
              <a:solidFill>
                <a:schemeClr val="bg1"/>
              </a:solidFill>
            </a:endParaRPr>
          </a:p>
          <a:p>
            <a:pPr algn="l">
              <a:buClr>
                <a:srgbClr val="FFC000"/>
              </a:buClr>
            </a:pPr>
            <a:endParaRPr lang="en-US" sz="3600" dirty="0">
              <a:solidFill>
                <a:schemeClr val="bg1"/>
              </a:solidFill>
              <a:latin typeface="Georgia" panose="02040502050405020303" pitchFamily="18" charset="0"/>
            </a:endParaRPr>
          </a:p>
        </p:txBody>
      </p:sp>
      <p:sp>
        <p:nvSpPr>
          <p:cNvPr id="2" name="Title 1">
            <a:extLst>
              <a:ext uri="{FF2B5EF4-FFF2-40B4-BE49-F238E27FC236}">
                <a16:creationId xmlns:a16="http://schemas.microsoft.com/office/drawing/2014/main" id="{6362AE1A-1111-D7C9-D72F-208F6E9AE4A5}"/>
              </a:ext>
            </a:extLst>
          </p:cNvPr>
          <p:cNvSpPr>
            <a:spLocks noGrp="1"/>
          </p:cNvSpPr>
          <p:nvPr>
            <p:ph type="ctrTitle"/>
          </p:nvPr>
        </p:nvSpPr>
        <p:spPr>
          <a:xfrm>
            <a:off x="573225" y="534401"/>
            <a:ext cx="6599736" cy="918480"/>
          </a:xfrm>
        </p:spPr>
        <p:txBody>
          <a:bodyPr anchor="ctr">
            <a:normAutofit/>
          </a:bodyPr>
          <a:lstStyle/>
          <a:p>
            <a:pPr algn="l"/>
            <a:r>
              <a:rPr lang="en-US" sz="4200" dirty="0">
                <a:solidFill>
                  <a:srgbClr val="FFFFFF"/>
                </a:solidFill>
                <a:latin typeface="Britannic Bold" panose="020B0903060703020204" pitchFamily="34" charset="0"/>
              </a:rPr>
              <a:t>The Promise to Abraham</a:t>
            </a:r>
          </a:p>
        </p:txBody>
      </p:sp>
      <p:sp>
        <p:nvSpPr>
          <p:cNvPr id="32" name="TextBox 31">
            <a:extLst>
              <a:ext uri="{FF2B5EF4-FFF2-40B4-BE49-F238E27FC236}">
                <a16:creationId xmlns:a16="http://schemas.microsoft.com/office/drawing/2014/main" id="{70503534-653B-10F4-177D-A9A88B4E3030}"/>
              </a:ext>
            </a:extLst>
          </p:cNvPr>
          <p:cNvSpPr txBox="1"/>
          <p:nvPr/>
        </p:nvSpPr>
        <p:spPr>
          <a:xfrm>
            <a:off x="8865326" y="4368800"/>
            <a:ext cx="184731" cy="369332"/>
          </a:xfrm>
          <a:prstGeom prst="rect">
            <a:avLst/>
          </a:prstGeom>
          <a:noFill/>
        </p:spPr>
        <p:txBody>
          <a:bodyPr wrap="none" rtlCol="0">
            <a:spAutoFit/>
          </a:bodyPr>
          <a:lstStyle/>
          <a:p>
            <a:endParaRPr lang="en-US" dirty="0"/>
          </a:p>
        </p:txBody>
      </p:sp>
      <p:sp>
        <p:nvSpPr>
          <p:cNvPr id="36" name="Freeform: Shape 35">
            <a:extLst>
              <a:ext uri="{FF2B5EF4-FFF2-40B4-BE49-F238E27FC236}">
                <a16:creationId xmlns:a16="http://schemas.microsoft.com/office/drawing/2014/main" id="{784F61A0-A3F1-9030-FF17-44D06C75F598}"/>
              </a:ext>
            </a:extLst>
          </p:cNvPr>
          <p:cNvSpPr/>
          <p:nvPr/>
        </p:nvSpPr>
        <p:spPr>
          <a:xfrm>
            <a:off x="3362960" y="4459502"/>
            <a:ext cx="5455920" cy="539708"/>
          </a:xfrm>
          <a:custGeom>
            <a:avLst/>
            <a:gdLst>
              <a:gd name="connsiteX0" fmla="*/ 0 w 5455920"/>
              <a:gd name="connsiteY0" fmla="*/ 51538 h 539708"/>
              <a:gd name="connsiteX1" fmla="*/ 5455920 w 5455920"/>
              <a:gd name="connsiteY1" fmla="*/ 41378 h 539708"/>
              <a:gd name="connsiteX2" fmla="*/ 2275840 w 5455920"/>
              <a:gd name="connsiteY2" fmla="*/ 41378 h 539708"/>
              <a:gd name="connsiteX3" fmla="*/ 2021840 w 5455920"/>
              <a:gd name="connsiteY3" fmla="*/ 738 h 539708"/>
              <a:gd name="connsiteX4" fmla="*/ 1270000 w 5455920"/>
              <a:gd name="connsiteY4" fmla="*/ 31218 h 539708"/>
              <a:gd name="connsiteX5" fmla="*/ 965200 w 5455920"/>
              <a:gd name="connsiteY5" fmla="*/ 203938 h 539708"/>
              <a:gd name="connsiteX6" fmla="*/ 1076960 w 5455920"/>
              <a:gd name="connsiteY6" fmla="*/ 61698 h 539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55920" h="539708">
                <a:moveTo>
                  <a:pt x="0" y="51538"/>
                </a:moveTo>
                <a:lnTo>
                  <a:pt x="5455920" y="41378"/>
                </a:lnTo>
                <a:lnTo>
                  <a:pt x="2275840" y="41378"/>
                </a:lnTo>
                <a:cubicBezTo>
                  <a:pt x="1703493" y="34605"/>
                  <a:pt x="2189480" y="2431"/>
                  <a:pt x="2021840" y="738"/>
                </a:cubicBezTo>
                <a:cubicBezTo>
                  <a:pt x="1854200" y="-955"/>
                  <a:pt x="1446107" y="-2649"/>
                  <a:pt x="1270000" y="31218"/>
                </a:cubicBezTo>
                <a:cubicBezTo>
                  <a:pt x="1093893" y="65085"/>
                  <a:pt x="997373" y="198858"/>
                  <a:pt x="965200" y="203938"/>
                </a:cubicBezTo>
                <a:cubicBezTo>
                  <a:pt x="933027" y="209018"/>
                  <a:pt x="1911773" y="1043831"/>
                  <a:pt x="1076960" y="61698"/>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5601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559294"/>
            <a:ext cx="12191999" cy="6298279"/>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28"/>
            <a:ext cx="6096001" cy="6858000"/>
          </a:xfrm>
          <a:prstGeom prst="rect">
            <a:avLst/>
          </a:prstGeom>
          <a:gradFill>
            <a:gsLst>
              <a:gs pos="13000">
                <a:srgbClr val="000000">
                  <a:alpha val="72000"/>
                </a:srgbClr>
              </a:gs>
              <a:gs pos="99000">
                <a:schemeClr val="accent1">
                  <a:lumMod val="50000"/>
                  <a:alpha val="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2B3ACB3-D689-442E-8A40-8680B0FEB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4063256" y="400727"/>
            <a:ext cx="4065484" cy="8849062"/>
          </a:xfrm>
          <a:custGeom>
            <a:avLst/>
            <a:gdLst>
              <a:gd name="connsiteX0" fmla="*/ 0 w 4065484"/>
              <a:gd name="connsiteY0" fmla="*/ 4424531 h 8849062"/>
              <a:gd name="connsiteX1" fmla="*/ 3899197 w 4065484"/>
              <a:gd name="connsiteY1" fmla="*/ 8840480 h 8849062"/>
              <a:gd name="connsiteX2" fmla="*/ 4065484 w 4065484"/>
              <a:gd name="connsiteY2" fmla="*/ 8849062 h 8849062"/>
              <a:gd name="connsiteX3" fmla="*/ 4065483 w 4065484"/>
              <a:gd name="connsiteY3" fmla="*/ 0 h 8849062"/>
              <a:gd name="connsiteX4" fmla="*/ 3899197 w 4065484"/>
              <a:gd name="connsiteY4" fmla="*/ 8581 h 8849062"/>
              <a:gd name="connsiteX5" fmla="*/ 0 w 4065484"/>
              <a:gd name="connsiteY5" fmla="*/ 4424531 h 884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5484" h="8849062">
                <a:moveTo>
                  <a:pt x="0" y="4424531"/>
                </a:moveTo>
                <a:cubicBezTo>
                  <a:pt x="0" y="6722831"/>
                  <a:pt x="1709076" y="8613167"/>
                  <a:pt x="3899197" y="8840480"/>
                </a:cubicBezTo>
                <a:lnTo>
                  <a:pt x="4065484" y="8849062"/>
                </a:lnTo>
                <a:lnTo>
                  <a:pt x="4065483" y="0"/>
                </a:lnTo>
                <a:lnTo>
                  <a:pt x="3899197" y="8581"/>
                </a:lnTo>
                <a:cubicBezTo>
                  <a:pt x="1709075" y="235897"/>
                  <a:pt x="0" y="2126232"/>
                  <a:pt x="0" y="4424531"/>
                </a:cubicBezTo>
                <a:close/>
              </a:path>
            </a:pathLst>
          </a:custGeom>
          <a:gradFill flip="none" rotWithShape="1">
            <a:gsLst>
              <a:gs pos="0">
                <a:schemeClr val="accent1">
                  <a:alpha val="5000"/>
                </a:schemeClr>
              </a:gs>
              <a:gs pos="68000">
                <a:schemeClr val="accent1">
                  <a:alpha val="15000"/>
                </a:schemeClr>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planet with the sun shining&#10;&#10;Description automatically generated">
            <a:extLst>
              <a:ext uri="{FF2B5EF4-FFF2-40B4-BE49-F238E27FC236}">
                <a16:creationId xmlns:a16="http://schemas.microsoft.com/office/drawing/2014/main" id="{4978AD73-B33A-179F-AC04-1F7FCCF249AB}"/>
              </a:ext>
            </a:extLst>
          </p:cNvPr>
          <p:cNvPicPr>
            <a:picLocks noChangeAspect="1"/>
          </p:cNvPicPr>
          <p:nvPr/>
        </p:nvPicPr>
        <p:blipFill rotWithShape="1">
          <a:blip r:embed="rId2">
            <a:extLst>
              <a:ext uri="{28A0092B-C50C-407E-A947-70E740481C1C}">
                <a14:useLocalDpi xmlns:a14="http://schemas.microsoft.com/office/drawing/2010/main" val="0"/>
              </a:ext>
            </a:extLst>
          </a:blip>
          <a:srcRect t="10485" r="1" b="1"/>
          <a:stretch/>
        </p:blipFill>
        <p:spPr>
          <a:xfrm>
            <a:off x="2343302" y="3351745"/>
            <a:ext cx="7519558" cy="3506255"/>
          </a:xfrm>
          <a:custGeom>
            <a:avLst/>
            <a:gdLst/>
            <a:ahLst/>
            <a:cxnLst/>
            <a:rect l="l" t="t" r="r" b="b"/>
            <a:pathLst>
              <a:path w="7519558" h="3506255">
                <a:moveTo>
                  <a:pt x="3759779" y="0"/>
                </a:moveTo>
                <a:cubicBezTo>
                  <a:pt x="5713450" y="0"/>
                  <a:pt x="7320331" y="1484777"/>
                  <a:pt x="7513560" y="3387468"/>
                </a:cubicBezTo>
                <a:lnTo>
                  <a:pt x="7519558" y="3506255"/>
                </a:lnTo>
                <a:lnTo>
                  <a:pt x="0" y="3506255"/>
                </a:lnTo>
                <a:lnTo>
                  <a:pt x="5998" y="3387468"/>
                </a:lnTo>
                <a:cubicBezTo>
                  <a:pt x="199227" y="1484777"/>
                  <a:pt x="1806109" y="0"/>
                  <a:pt x="3759779" y="0"/>
                </a:cubicBezTo>
                <a:close/>
              </a:path>
            </a:pathLst>
          </a:custGeom>
        </p:spPr>
      </p:pic>
      <p:sp>
        <p:nvSpPr>
          <p:cNvPr id="4" name="Rectangle 3">
            <a:extLst>
              <a:ext uri="{FF2B5EF4-FFF2-40B4-BE49-F238E27FC236}">
                <a16:creationId xmlns:a16="http://schemas.microsoft.com/office/drawing/2014/main" id="{E573DB62-6212-2595-AE3D-DCE9E5DD53B5}"/>
              </a:ext>
            </a:extLst>
          </p:cNvPr>
          <p:cNvSpPr/>
          <p:nvPr/>
        </p:nvSpPr>
        <p:spPr>
          <a:xfrm>
            <a:off x="162560" y="94366"/>
            <a:ext cx="11592560" cy="6514755"/>
          </a:xfrm>
          <a:prstGeom prst="rect">
            <a:avLst/>
          </a:prstGeom>
          <a:solidFill>
            <a:srgbClr val="0E192C">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A788DDD7-D1DC-3880-5F91-07953B009A2F}"/>
              </a:ext>
            </a:extLst>
          </p:cNvPr>
          <p:cNvSpPr>
            <a:spLocks noGrp="1"/>
          </p:cNvSpPr>
          <p:nvPr>
            <p:ph type="subTitle" idx="1"/>
          </p:nvPr>
        </p:nvSpPr>
        <p:spPr>
          <a:xfrm>
            <a:off x="573225" y="1547247"/>
            <a:ext cx="10948214" cy="4512191"/>
          </a:xfrm>
        </p:spPr>
        <p:txBody>
          <a:bodyPr>
            <a:noAutofit/>
          </a:bodyPr>
          <a:lstStyle/>
          <a:p>
            <a:pPr algn="l">
              <a:lnSpc>
                <a:spcPct val="100000"/>
              </a:lnSpc>
            </a:pPr>
            <a:r>
              <a:rPr lang="en-US" sz="3600" dirty="0">
                <a:solidFill>
                  <a:schemeClr val="bg1"/>
                </a:solidFill>
                <a:latin typeface="Georgia" panose="02040502050405020303" pitchFamily="18" charset="0"/>
              </a:rPr>
              <a:t>The Nation Promise fulfilled</a:t>
            </a:r>
          </a:p>
          <a:p>
            <a:pPr marL="571500" indent="-571500" algn="l">
              <a:lnSpc>
                <a:spcPct val="100000"/>
              </a:lnSpc>
              <a:buClr>
                <a:srgbClr val="FFC000"/>
              </a:buClr>
              <a:buFont typeface="Georgia" panose="02040502050405020303" pitchFamily="18" charset="0"/>
              <a:buChar char="—"/>
            </a:pPr>
            <a:r>
              <a:rPr lang="en-US" sz="3600" dirty="0">
                <a:solidFill>
                  <a:schemeClr val="bg1"/>
                </a:solidFill>
                <a:latin typeface="Georgia" panose="02040502050405020303" pitchFamily="18" charset="0"/>
              </a:rPr>
              <a:t>Exodus 19:5-8 </a:t>
            </a:r>
            <a:r>
              <a:rPr lang="en-US" sz="3200" dirty="0">
                <a:solidFill>
                  <a:schemeClr val="bg1"/>
                </a:solidFill>
              </a:rPr>
              <a:t>Now therefore, if you will indeed obey My voice and keep My covenant, then you shall be a special treasure to Me above all people; for all the earth </a:t>
            </a:r>
            <a:r>
              <a:rPr lang="en-US" sz="3200" i="1" dirty="0">
                <a:solidFill>
                  <a:schemeClr val="bg1"/>
                </a:solidFill>
              </a:rPr>
              <a:t>is</a:t>
            </a:r>
            <a:r>
              <a:rPr lang="en-US" sz="3200" dirty="0">
                <a:solidFill>
                  <a:schemeClr val="bg1"/>
                </a:solidFill>
              </a:rPr>
              <a:t> Mine. </a:t>
            </a:r>
            <a:r>
              <a:rPr lang="en-US" sz="3200" baseline="30000" dirty="0">
                <a:solidFill>
                  <a:schemeClr val="bg1"/>
                </a:solidFill>
              </a:rPr>
              <a:t>6 </a:t>
            </a:r>
            <a:r>
              <a:rPr lang="en-US" sz="3200" dirty="0">
                <a:solidFill>
                  <a:schemeClr val="bg1"/>
                </a:solidFill>
              </a:rPr>
              <a:t>And you shall be to Me a kingdom of priests and a holy nation.’ These </a:t>
            </a:r>
            <a:r>
              <a:rPr lang="en-US" sz="3200" i="1" dirty="0">
                <a:solidFill>
                  <a:schemeClr val="bg1"/>
                </a:solidFill>
              </a:rPr>
              <a:t>are</a:t>
            </a:r>
            <a:r>
              <a:rPr lang="en-US" sz="3200" dirty="0">
                <a:solidFill>
                  <a:schemeClr val="bg1"/>
                </a:solidFill>
              </a:rPr>
              <a:t> the words which you shall speak to the children of Israel.”</a:t>
            </a:r>
            <a:endParaRPr lang="en-US" sz="3000" dirty="0">
              <a:solidFill>
                <a:schemeClr val="bg1"/>
              </a:solidFill>
              <a:latin typeface="Georgia" panose="02040502050405020303" pitchFamily="18" charset="0"/>
            </a:endParaRPr>
          </a:p>
          <a:p>
            <a:pPr algn="l">
              <a:buClr>
                <a:srgbClr val="FFC000"/>
              </a:buClr>
            </a:pPr>
            <a:endParaRPr lang="en-US" sz="3600" dirty="0">
              <a:solidFill>
                <a:schemeClr val="bg1"/>
              </a:solidFill>
              <a:latin typeface="Georgia" panose="02040502050405020303" pitchFamily="18" charset="0"/>
            </a:endParaRPr>
          </a:p>
        </p:txBody>
      </p:sp>
      <p:sp>
        <p:nvSpPr>
          <p:cNvPr id="2" name="Title 1">
            <a:extLst>
              <a:ext uri="{FF2B5EF4-FFF2-40B4-BE49-F238E27FC236}">
                <a16:creationId xmlns:a16="http://schemas.microsoft.com/office/drawing/2014/main" id="{6362AE1A-1111-D7C9-D72F-208F6E9AE4A5}"/>
              </a:ext>
            </a:extLst>
          </p:cNvPr>
          <p:cNvSpPr>
            <a:spLocks noGrp="1"/>
          </p:cNvSpPr>
          <p:nvPr>
            <p:ph type="ctrTitle"/>
          </p:nvPr>
        </p:nvSpPr>
        <p:spPr>
          <a:xfrm>
            <a:off x="573225" y="534401"/>
            <a:ext cx="6599736" cy="918480"/>
          </a:xfrm>
        </p:spPr>
        <p:txBody>
          <a:bodyPr anchor="ctr">
            <a:normAutofit/>
          </a:bodyPr>
          <a:lstStyle/>
          <a:p>
            <a:pPr algn="l"/>
            <a:r>
              <a:rPr lang="en-US" sz="4200" dirty="0">
                <a:solidFill>
                  <a:srgbClr val="FFFFFF"/>
                </a:solidFill>
                <a:latin typeface="Britannic Bold" panose="020B0903060703020204" pitchFamily="34" charset="0"/>
              </a:rPr>
              <a:t>The Promises fulfilled</a:t>
            </a:r>
          </a:p>
        </p:txBody>
      </p:sp>
      <p:sp>
        <p:nvSpPr>
          <p:cNvPr id="32" name="TextBox 31">
            <a:extLst>
              <a:ext uri="{FF2B5EF4-FFF2-40B4-BE49-F238E27FC236}">
                <a16:creationId xmlns:a16="http://schemas.microsoft.com/office/drawing/2014/main" id="{70503534-653B-10F4-177D-A9A88B4E3030}"/>
              </a:ext>
            </a:extLst>
          </p:cNvPr>
          <p:cNvSpPr txBox="1"/>
          <p:nvPr/>
        </p:nvSpPr>
        <p:spPr>
          <a:xfrm>
            <a:off x="8865326" y="4368800"/>
            <a:ext cx="184731" cy="369332"/>
          </a:xfrm>
          <a:prstGeom prst="rect">
            <a:avLst/>
          </a:prstGeom>
          <a:noFill/>
        </p:spPr>
        <p:txBody>
          <a:bodyPr wrap="none" rtlCol="0">
            <a:spAutoFit/>
          </a:bodyPr>
          <a:lstStyle/>
          <a:p>
            <a:endParaRPr lang="en-US" dirty="0"/>
          </a:p>
        </p:txBody>
      </p:sp>
      <p:sp>
        <p:nvSpPr>
          <p:cNvPr id="36" name="Freeform: Shape 35">
            <a:extLst>
              <a:ext uri="{FF2B5EF4-FFF2-40B4-BE49-F238E27FC236}">
                <a16:creationId xmlns:a16="http://schemas.microsoft.com/office/drawing/2014/main" id="{784F61A0-A3F1-9030-FF17-44D06C75F598}"/>
              </a:ext>
            </a:extLst>
          </p:cNvPr>
          <p:cNvSpPr/>
          <p:nvPr/>
        </p:nvSpPr>
        <p:spPr>
          <a:xfrm>
            <a:off x="3362960" y="4459502"/>
            <a:ext cx="5455920" cy="539708"/>
          </a:xfrm>
          <a:custGeom>
            <a:avLst/>
            <a:gdLst>
              <a:gd name="connsiteX0" fmla="*/ 0 w 5455920"/>
              <a:gd name="connsiteY0" fmla="*/ 51538 h 539708"/>
              <a:gd name="connsiteX1" fmla="*/ 5455920 w 5455920"/>
              <a:gd name="connsiteY1" fmla="*/ 41378 h 539708"/>
              <a:gd name="connsiteX2" fmla="*/ 2275840 w 5455920"/>
              <a:gd name="connsiteY2" fmla="*/ 41378 h 539708"/>
              <a:gd name="connsiteX3" fmla="*/ 2021840 w 5455920"/>
              <a:gd name="connsiteY3" fmla="*/ 738 h 539708"/>
              <a:gd name="connsiteX4" fmla="*/ 1270000 w 5455920"/>
              <a:gd name="connsiteY4" fmla="*/ 31218 h 539708"/>
              <a:gd name="connsiteX5" fmla="*/ 965200 w 5455920"/>
              <a:gd name="connsiteY5" fmla="*/ 203938 h 539708"/>
              <a:gd name="connsiteX6" fmla="*/ 1076960 w 5455920"/>
              <a:gd name="connsiteY6" fmla="*/ 61698 h 539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55920" h="539708">
                <a:moveTo>
                  <a:pt x="0" y="51538"/>
                </a:moveTo>
                <a:lnTo>
                  <a:pt x="5455920" y="41378"/>
                </a:lnTo>
                <a:lnTo>
                  <a:pt x="2275840" y="41378"/>
                </a:lnTo>
                <a:cubicBezTo>
                  <a:pt x="1703493" y="34605"/>
                  <a:pt x="2189480" y="2431"/>
                  <a:pt x="2021840" y="738"/>
                </a:cubicBezTo>
                <a:cubicBezTo>
                  <a:pt x="1854200" y="-955"/>
                  <a:pt x="1446107" y="-2649"/>
                  <a:pt x="1270000" y="31218"/>
                </a:cubicBezTo>
                <a:cubicBezTo>
                  <a:pt x="1093893" y="65085"/>
                  <a:pt x="997373" y="198858"/>
                  <a:pt x="965200" y="203938"/>
                </a:cubicBezTo>
                <a:cubicBezTo>
                  <a:pt x="933027" y="209018"/>
                  <a:pt x="1911773" y="1043831"/>
                  <a:pt x="1076960" y="61698"/>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8915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TotalTime>
  <Words>694</Words>
  <Application>Microsoft Office PowerPoint</Application>
  <PresentationFormat>Widescreen</PresentationFormat>
  <Paragraphs>64</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Britannic Bold</vt:lpstr>
      <vt:lpstr>Calibri</vt:lpstr>
      <vt:lpstr>Calibri Light</vt:lpstr>
      <vt:lpstr>Georgia</vt:lpstr>
      <vt:lpstr>Office Theme</vt:lpstr>
      <vt:lpstr>Redemption Purposed</vt:lpstr>
      <vt:lpstr>God’s Eternal Purpose</vt:lpstr>
      <vt:lpstr>God’s eternal purpose</vt:lpstr>
      <vt:lpstr>The whole purpose of God</vt:lpstr>
      <vt:lpstr>Redemption Purposed</vt:lpstr>
      <vt:lpstr>Redemption Promised</vt:lpstr>
      <vt:lpstr>The Seed of Woman</vt:lpstr>
      <vt:lpstr>The Promise to Abraham</vt:lpstr>
      <vt:lpstr>The Promises fulfilled</vt:lpstr>
      <vt:lpstr>The Promises fulfilled</vt:lpstr>
      <vt:lpstr>Redemption Purposed</vt:lpstr>
      <vt:lpstr>Redemption Purposed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BAILEY</dc:creator>
  <cp:lastModifiedBy>PAUL BAILEY</cp:lastModifiedBy>
  <cp:revision>3</cp:revision>
  <dcterms:created xsi:type="dcterms:W3CDTF">2023-10-08T04:06:28Z</dcterms:created>
  <dcterms:modified xsi:type="dcterms:W3CDTF">2023-12-30T00:40:39Z</dcterms:modified>
</cp:coreProperties>
</file>