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5" r:id="rId4"/>
    <p:sldId id="257" r:id="rId5"/>
    <p:sldId id="281" r:id="rId6"/>
    <p:sldId id="276" r:id="rId7"/>
    <p:sldId id="277" r:id="rId8"/>
    <p:sldId id="278" r:id="rId9"/>
    <p:sldId id="282" r:id="rId10"/>
    <p:sldId id="284" r:id="rId11"/>
    <p:sldId id="285" r:id="rId12"/>
    <p:sldId id="283" r:id="rId13"/>
    <p:sldId id="279" r:id="rId14"/>
    <p:sldId id="286" r:id="rId15"/>
    <p:sldId id="272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5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4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ILEY" userId="fa8b635c1b96620b" providerId="LiveId" clId="{832C1F35-A14A-4AAA-B58F-45BA8CA49CCD}"/>
    <pc:docChg chg="delSld">
      <pc:chgData name="PAUL BAILEY" userId="fa8b635c1b96620b" providerId="LiveId" clId="{832C1F35-A14A-4AAA-B58F-45BA8CA49CCD}" dt="2024-01-28T00:26:50.255" v="1" actId="2696"/>
      <pc:docMkLst>
        <pc:docMk/>
      </pc:docMkLst>
      <pc:sldChg chg="del">
        <pc:chgData name="PAUL BAILEY" userId="fa8b635c1b96620b" providerId="LiveId" clId="{832C1F35-A14A-4AAA-B58F-45BA8CA49CCD}" dt="2024-01-28T00:26:50.255" v="1" actId="2696"/>
        <pc:sldMkLst>
          <pc:docMk/>
          <pc:sldMk cId="2981860762" sldId="288"/>
        </pc:sldMkLst>
      </pc:sldChg>
      <pc:sldChg chg="del">
        <pc:chgData name="PAUL BAILEY" userId="fa8b635c1b96620b" providerId="LiveId" clId="{832C1F35-A14A-4AAA-B58F-45BA8CA49CCD}" dt="2024-01-28T00:26:41.046" v="0" actId="2696"/>
        <pc:sldMkLst>
          <pc:docMk/>
          <pc:sldMk cId="3680186380" sldId="289"/>
        </pc:sldMkLst>
      </pc:sldChg>
      <pc:sldChg chg="del">
        <pc:chgData name="PAUL BAILEY" userId="fa8b635c1b96620b" providerId="LiveId" clId="{832C1F35-A14A-4AAA-B58F-45BA8CA49CCD}" dt="2024-01-28T00:26:41.046" v="0" actId="2696"/>
        <pc:sldMkLst>
          <pc:docMk/>
          <pc:sldMk cId="765990040" sldId="290"/>
        </pc:sldMkLst>
      </pc:sldChg>
      <pc:sldChg chg="del">
        <pc:chgData name="PAUL BAILEY" userId="fa8b635c1b96620b" providerId="LiveId" clId="{832C1F35-A14A-4AAA-B58F-45BA8CA49CCD}" dt="2024-01-28T00:26:41.046" v="0" actId="2696"/>
        <pc:sldMkLst>
          <pc:docMk/>
          <pc:sldMk cId="2936429850" sldId="291"/>
        </pc:sldMkLst>
      </pc:sldChg>
      <pc:sldChg chg="del">
        <pc:chgData name="PAUL BAILEY" userId="fa8b635c1b96620b" providerId="LiveId" clId="{832C1F35-A14A-4AAA-B58F-45BA8CA49CCD}" dt="2024-01-28T00:26:41.046" v="0" actId="2696"/>
        <pc:sldMkLst>
          <pc:docMk/>
          <pc:sldMk cId="1305342485" sldId="292"/>
        </pc:sldMkLst>
      </pc:sldChg>
      <pc:sldChg chg="del">
        <pc:chgData name="PAUL BAILEY" userId="fa8b635c1b96620b" providerId="LiveId" clId="{832C1F35-A14A-4AAA-B58F-45BA8CA49CCD}" dt="2024-01-28T00:26:41.046" v="0" actId="2696"/>
        <pc:sldMkLst>
          <pc:docMk/>
          <pc:sldMk cId="2977540811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15A1-C5FC-01D3-49B2-2595DDCBF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AE3F8-5E3E-EC31-166D-B61BCC231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70598-A0B5-9922-077C-384B5F1B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F25A-1D4F-C047-D84A-8CC85C6C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F4C2-14F2-773C-BE2B-60CFDDC4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8E62-B7D7-284A-9453-B6288141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A5794-FA78-27F3-48F3-465C8AE5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FDE4-971B-7B9F-7F45-B33C8CBC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6DB5-CE9C-FF08-BEB7-7EE9BCFA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C0197-A7C4-694F-7427-5DA8C73F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920450-0831-7DFA-C03B-464CF0A1E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EDF75-4AB4-C168-907A-9F2494E3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22BAA-99AC-9CA8-C5C9-95CCADD2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5D63-8E5D-3A04-0B1C-72C37FDD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0BAE-5841-4184-A453-8C005DEC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7FB7-0943-A5CD-4B4E-75023EF3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1EFC-EC4A-BB3B-4AF6-5A8A3CC1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C2AC-63A2-2558-4527-71FC312D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6955-3F34-0533-208A-2ACB845D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E61AF-36C8-4A4B-797B-5882E581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3008-18BF-985C-2D6C-DC0256F2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C2F19-3473-3986-079A-5797C576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43DA-3554-2C4D-ACB3-4B4D4BFD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CC90A-68B5-AFAE-5F4E-3CB1FDA8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0F68-A704-DD3C-1B5B-2FB4B459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7B1D-CE11-5785-19DF-EF795E22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C84A-32C0-86A3-EC65-318F31A1C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3FBB6-6937-55AF-7582-CD9EFEFA2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747E1-42DC-2F15-1575-C005E29D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4347D-F770-2CD0-82BD-66D378F1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FC0E-330E-9F9C-C249-92F355FE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17A4-8BC3-9439-36AA-5DDB35F1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1B1E-9D1C-8062-4319-3765FF40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2702-8C24-50E4-19D8-347F25584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5ED2D-3ACC-396A-81C7-F3326107E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81AC4-D900-49A6-214B-2625804E3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A75EE-FFA5-7AB8-B9CF-AF8E6FFD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0E926-30B4-C606-5F00-3CB132FC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13D61-15F3-E85E-19BA-4D425ECD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22D0-C8BD-AA62-C3D3-FD489DEC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10EFE-CCA3-44E7-86EC-64F9C93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36A24-1CE7-594A-5753-7E340CCE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B2562-948A-D7CD-EC43-9130340A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4E578-D0C9-6882-0107-DDEA7A7F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C2E2A-918F-709A-0A6F-8B582732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92E95-2DCC-0412-7419-77F0B7F8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1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EA4C-267F-DF7A-5756-BE8CD867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6F0C-1E1D-C9EF-D8B9-1117E32C9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0A90D-ACB2-AD27-738A-55A564211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89243-06BD-F773-782E-11ECD7CE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F7951-3F17-0200-F760-C0EB036A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4F276-33AA-7F31-94F0-135F374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5892-28C2-9208-1753-BC7E3E5B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A68BC-4C1D-F324-9524-42B7A45B8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E042-7BA3-83A2-02B4-1968BB1A1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D7451-5883-6740-7820-711C7A8E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942B1-396E-3A91-FED1-F9CD4F58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90CA8-7E0D-0A11-B524-F34CBBE5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E791C-E982-1973-EAAD-49EA7346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237A1-3D5B-7649-CF5E-59D4654E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14E1-1221-B5CA-058B-B3430743D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9BDE-F3EA-464F-ACC2-F2418B14716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E7416-6638-CDF9-4CFD-D70670B19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95005-C029-0FB4-3645-45DA2911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FECB-CF5C-4EBB-B50D-B69E8541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494" y="5745211"/>
            <a:ext cx="7280073" cy="694925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US" sz="4400" dirty="0">
                <a:latin typeface="Amasis MT Pro" panose="02040504050005020304" pitchFamily="18" charset="0"/>
              </a:rPr>
              <a:t>Psalm 24</a:t>
            </a:r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723014" y="335950"/>
            <a:ext cx="10754688" cy="4583703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93" y="4859532"/>
            <a:ext cx="7280073" cy="877821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Our King’s Presence</a:t>
            </a:r>
          </a:p>
        </p:txBody>
      </p:sp>
    </p:spTree>
    <p:extLst>
      <p:ext uri="{BB962C8B-B14F-4D97-AF65-F5344CB8AC3E}">
        <p14:creationId xmlns:p14="http://schemas.microsoft.com/office/powerpoint/2010/main" val="93500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Presence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7-10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24:7 Lift up your heads, O you gates! And be lifted up, you everlasting doors! And the King of glory shall come in. </a:t>
            </a:r>
            <a:r>
              <a:rPr lang="en-US" sz="3800" baseline="30000" dirty="0">
                <a:latin typeface="Amasis MT Pro" panose="02040504050005020304" pitchFamily="18" charset="0"/>
              </a:rPr>
              <a:t>8 </a:t>
            </a:r>
            <a:r>
              <a:rPr lang="en-US" sz="3800" dirty="0">
                <a:latin typeface="Amasis MT Pro" panose="02040504050005020304" pitchFamily="18" charset="0"/>
              </a:rPr>
              <a:t>Who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this King of glory?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strong and mighty,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mighty in battle.</a:t>
            </a:r>
          </a:p>
        </p:txBody>
      </p:sp>
      <p:pic>
        <p:nvPicPr>
          <p:cNvPr id="8" name="Picture 7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1FE6D1F9-428F-4DD1-98C1-643AA02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3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Presence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7-10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24:7 Lift up your heads, O you gates! And be lifted up, you everlasting doors! And the King of glory shall come in. </a:t>
            </a:r>
            <a:r>
              <a:rPr lang="en-US" sz="3800" baseline="30000" dirty="0">
                <a:latin typeface="Amasis MT Pro" panose="02040504050005020304" pitchFamily="18" charset="0"/>
              </a:rPr>
              <a:t>8 </a:t>
            </a:r>
            <a:r>
              <a:rPr lang="en-US" sz="3800" dirty="0">
                <a:latin typeface="Amasis MT Pro" panose="02040504050005020304" pitchFamily="18" charset="0"/>
              </a:rPr>
              <a:t>Who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this King of glory?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strong and mighty,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mighty in battle.</a:t>
            </a:r>
          </a:p>
        </p:txBody>
      </p:sp>
      <p:pic>
        <p:nvPicPr>
          <p:cNvPr id="8" name="Picture 7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1FE6D1F9-428F-4DD1-98C1-643AA02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30"/>
            <a:ext cx="12192000" cy="6857990"/>
          </a:xfrm>
          <a:prstGeom prst="rect">
            <a:avLst/>
          </a:prstGeom>
        </p:spPr>
      </p:pic>
      <p:pic>
        <p:nvPicPr>
          <p:cNvPr id="9" name="Picture 8" descr="An old drawing of a large auditorium&#10;&#10;Description automatically generated">
            <a:extLst>
              <a:ext uri="{FF2B5EF4-FFF2-40B4-BE49-F238E27FC236}">
                <a16:creationId xmlns:a16="http://schemas.microsoft.com/office/drawing/2014/main" id="{F16A79AF-05CB-567F-14E5-E7CA97BFB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" y="-21204"/>
            <a:ext cx="12172048" cy="68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Presence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7-10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24:7 Lift up your heads, O you gates! And be lifted up, you everlasting doors! And the King of glory shall come in. </a:t>
            </a:r>
            <a:r>
              <a:rPr lang="en-US" sz="3800" baseline="30000" dirty="0">
                <a:latin typeface="Amasis MT Pro" panose="02040504050005020304" pitchFamily="18" charset="0"/>
              </a:rPr>
              <a:t>8 </a:t>
            </a:r>
            <a:r>
              <a:rPr lang="en-US" sz="3800" dirty="0">
                <a:latin typeface="Amasis MT Pro" panose="02040504050005020304" pitchFamily="18" charset="0"/>
              </a:rPr>
              <a:t>Who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this King of glory?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strong and mighty,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mighty in battle.</a:t>
            </a:r>
          </a:p>
        </p:txBody>
      </p:sp>
    </p:spTree>
    <p:extLst>
      <p:ext uri="{BB962C8B-B14F-4D97-AF65-F5344CB8AC3E}">
        <p14:creationId xmlns:p14="http://schemas.microsoft.com/office/powerpoint/2010/main" val="27996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Presence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7-10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24:9-10</a:t>
            </a:r>
            <a:r>
              <a:rPr lang="en-US" sz="3200" dirty="0"/>
              <a:t> </a:t>
            </a:r>
            <a:r>
              <a:rPr lang="en-US" sz="3800" dirty="0">
                <a:latin typeface="Amasis MT Pro" panose="02040504050005020304" pitchFamily="18" charset="0"/>
              </a:rPr>
              <a:t>Lift up your heads, O you gates! Lift up, you everlasting doors! And the King of glory shall come in. </a:t>
            </a:r>
            <a:r>
              <a:rPr lang="en-US" sz="3800" baseline="30000" dirty="0">
                <a:latin typeface="Amasis MT Pro" panose="02040504050005020304" pitchFamily="18" charset="0"/>
              </a:rPr>
              <a:t>10 </a:t>
            </a:r>
            <a:r>
              <a:rPr lang="en-US" sz="3800" dirty="0">
                <a:latin typeface="Amasis MT Pro" panose="02040504050005020304" pitchFamily="18" charset="0"/>
              </a:rPr>
              <a:t>Who is this King of glory?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of hosts, He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the King of glory. </a:t>
            </a:r>
            <a:r>
              <a:rPr lang="en-US" sz="3800" i="1" dirty="0">
                <a:latin typeface="Amasis MT Pro" panose="02040504050005020304" pitchFamily="18" charset="0"/>
              </a:rPr>
              <a:t>Selah</a:t>
            </a:r>
            <a:endParaRPr lang="en-US" sz="3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1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hammer on top of a book&#10;&#10;Description automatically generated">
            <a:extLst>
              <a:ext uri="{FF2B5EF4-FFF2-40B4-BE49-F238E27FC236}">
                <a16:creationId xmlns:a16="http://schemas.microsoft.com/office/drawing/2014/main" id="{13754B7B-BD9B-A42D-A349-8C46EBA9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11"/>
            <a:ext cx="1218895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57421"/>
            <a:ext cx="6913418" cy="1085353"/>
          </a:xfr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The Lord Mighty in Battle</a:t>
            </a:r>
            <a:endParaRPr lang="en-US" sz="3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Exodus 14:14 The Lord will fight for you!</a:t>
            </a:r>
          </a:p>
          <a:p>
            <a:pPr algn="l"/>
            <a:r>
              <a:rPr lang="en-US" sz="3800" dirty="0">
                <a:latin typeface="Amasis MT Pro" panose="02040504050005020304" pitchFamily="18" charset="0"/>
              </a:rPr>
              <a:t>Nehemiah 4:20 Our God will fight for us!</a:t>
            </a:r>
          </a:p>
          <a:p>
            <a:pPr algn="l"/>
            <a:r>
              <a:rPr lang="en-US" sz="3800" dirty="0">
                <a:latin typeface="Amasis MT Pro" panose="02040504050005020304" pitchFamily="18" charset="0"/>
              </a:rPr>
              <a:t>1 Samuel 17:47 The battle is the Lord’s!</a:t>
            </a:r>
          </a:p>
          <a:p>
            <a:pPr algn="l"/>
            <a:r>
              <a:rPr lang="en-US" sz="3800" dirty="0">
                <a:latin typeface="Amasis MT Pro" panose="02040504050005020304" pitchFamily="18" charset="0"/>
              </a:rPr>
              <a:t>1 Cor 15:57 thanks be to God who gives us the victory through our Lord Jesus Christ..</a:t>
            </a:r>
          </a:p>
        </p:txBody>
      </p:sp>
    </p:spTree>
    <p:extLst>
      <p:ext uri="{BB962C8B-B14F-4D97-AF65-F5344CB8AC3E}">
        <p14:creationId xmlns:p14="http://schemas.microsoft.com/office/powerpoint/2010/main" val="4476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-1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555" y="577193"/>
            <a:ext cx="7439890" cy="1085353"/>
          </a:xfrm>
          <a:noFill/>
        </p:spPr>
        <p:txBody>
          <a:bodyPr anchor="ctr">
            <a:normAutofit/>
          </a:bodyPr>
          <a:lstStyle/>
          <a:p>
            <a:pPr algn="l"/>
            <a:endParaRPr lang="en-US" sz="4200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535382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endParaRPr lang="en-US" sz="3800" dirty="0">
              <a:latin typeface="Amasis MT Pro" panose="02040504050005020304" pitchFamily="18" charset="0"/>
            </a:endParaRPr>
          </a:p>
        </p:txBody>
      </p:sp>
      <p:pic>
        <p:nvPicPr>
          <p:cNvPr id="8" name="Picture 7" descr="A group of people in a cloudy sky&#10;&#10;Description automatically generated with medium confidence">
            <a:extLst>
              <a:ext uri="{FF2B5EF4-FFF2-40B4-BE49-F238E27FC236}">
                <a16:creationId xmlns:a16="http://schemas.microsoft.com/office/drawing/2014/main" id="{5E23F968-4D94-4313-8DA1-07CB1CB5A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2" y="-10"/>
            <a:ext cx="1221506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494" y="5745211"/>
            <a:ext cx="7280073" cy="694925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US" sz="4400" dirty="0">
                <a:latin typeface="Amasis MT Pro" panose="02040504050005020304" pitchFamily="18" charset="0"/>
              </a:rPr>
              <a:t>Psalm 24</a:t>
            </a:r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723014" y="335950"/>
            <a:ext cx="10754688" cy="4583703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93" y="4859532"/>
            <a:ext cx="7280073" cy="877821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Our King’s Presence</a:t>
            </a:r>
          </a:p>
        </p:txBody>
      </p:sp>
    </p:spTree>
    <p:extLst>
      <p:ext uri="{BB962C8B-B14F-4D97-AF65-F5344CB8AC3E}">
        <p14:creationId xmlns:p14="http://schemas.microsoft.com/office/powerpoint/2010/main" val="18410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-1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86" y="577193"/>
            <a:ext cx="7520859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“More in ‘24”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56" y="2144036"/>
            <a:ext cx="10126286" cy="37038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Proverbs 20:24 A person’s steps are directed by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. How then can anyone understand their own way?</a:t>
            </a:r>
          </a:p>
          <a:p>
            <a:pPr algn="l"/>
            <a:endParaRPr lang="en-US" sz="3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0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-1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86" y="577193"/>
            <a:ext cx="6039293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The </a:t>
            </a:r>
            <a:r>
              <a:rPr lang="en-US" sz="4200" u="sng" dirty="0">
                <a:latin typeface="Britannic Bold" panose="020B0903060703020204" pitchFamily="34" charset="0"/>
              </a:rPr>
              <a:t>24</a:t>
            </a:r>
            <a:r>
              <a:rPr lang="en-US" sz="4200" baseline="30000" dirty="0">
                <a:latin typeface="Britannic Bold" panose="020B0903060703020204" pitchFamily="34" charset="0"/>
              </a:rPr>
              <a:t>th</a:t>
            </a:r>
            <a:r>
              <a:rPr lang="en-US" sz="4200" dirty="0">
                <a:latin typeface="Britannic Bold" panose="020B0903060703020204" pitchFamily="34" charset="0"/>
              </a:rPr>
              <a:t> Psalm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56" y="2144036"/>
            <a:ext cx="10126286" cy="37038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22 – The Suffering Savior</a:t>
            </a:r>
          </a:p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23 – The Good Shepherd</a:t>
            </a:r>
          </a:p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 – The Reigning King</a:t>
            </a:r>
          </a:p>
          <a:p>
            <a:pPr algn="l"/>
            <a:endParaRPr lang="en-US" sz="3800" dirty="0">
              <a:latin typeface="Amasis MT Pro" panose="020405040500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8A4B4-0B6B-7CC7-FD65-B93780164CA8}"/>
              </a:ext>
            </a:extLst>
          </p:cNvPr>
          <p:cNvSpPr/>
          <p:nvPr/>
        </p:nvSpPr>
        <p:spPr>
          <a:xfrm>
            <a:off x="648586" y="3429000"/>
            <a:ext cx="6879265" cy="728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Power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1-2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24:1-2 The earth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’s, and all its fullness, The world and those who dwell therein. </a:t>
            </a:r>
            <a:r>
              <a:rPr lang="en-US" sz="3800" baseline="30000" dirty="0">
                <a:latin typeface="Amasis MT Pro" panose="02040504050005020304" pitchFamily="18" charset="0"/>
              </a:rPr>
              <a:t>2 </a:t>
            </a:r>
            <a:r>
              <a:rPr lang="en-US" sz="3800" dirty="0">
                <a:latin typeface="Amasis MT Pro" panose="02040504050005020304" pitchFamily="18" charset="0"/>
              </a:rPr>
              <a:t>For He has founded it upon the seas, And established it upon the waters</a:t>
            </a:r>
            <a:r>
              <a:rPr lang="en-US" sz="3200" dirty="0">
                <a:latin typeface="Amasis MT Pro" panose="02040504050005020304" pitchFamily="18" charset="0"/>
              </a:rPr>
              <a:t>.</a:t>
            </a:r>
            <a:endParaRPr lang="en-US" sz="3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Power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1-2</a:t>
            </a:r>
          </a:p>
        </p:txBody>
      </p:sp>
      <p:pic>
        <p:nvPicPr>
          <p:cNvPr id="7" name="Picture 6" descr="A poster of a planet&#10;&#10;Description automatically generated">
            <a:extLst>
              <a:ext uri="{FF2B5EF4-FFF2-40B4-BE49-F238E27FC236}">
                <a16:creationId xmlns:a16="http://schemas.microsoft.com/office/drawing/2014/main" id="{C9F1796C-F5FC-9F3D-49C7-4382CB59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7301" r="7272" b="8026"/>
          <a:stretch/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1263745" cy="3737381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Exodus 19:5 Now therefore, if you will indeed obey My voice and keep My covenant, then you shall be a special treasure to Me above all people; for all the earth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Mine. </a:t>
            </a:r>
          </a:p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89:11 The heavens </a:t>
            </a:r>
            <a:r>
              <a:rPr lang="en-US" sz="3800" i="1" dirty="0">
                <a:latin typeface="Amasis MT Pro" panose="02040504050005020304" pitchFamily="18" charset="0"/>
              </a:rPr>
              <a:t>are</a:t>
            </a:r>
            <a:r>
              <a:rPr lang="en-US" sz="3800" dirty="0">
                <a:latin typeface="Amasis MT Pro" panose="02040504050005020304" pitchFamily="18" charset="0"/>
              </a:rPr>
              <a:t> Yours, the earth also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Yours; The world and all its fullness, You have founded them.</a:t>
            </a:r>
          </a:p>
        </p:txBody>
      </p:sp>
    </p:spTree>
    <p:extLst>
      <p:ext uri="{BB962C8B-B14F-4D97-AF65-F5344CB8AC3E}">
        <p14:creationId xmlns:p14="http://schemas.microsoft.com/office/powerpoint/2010/main" val="13401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Purity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3-6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028043"/>
            <a:ext cx="10986655" cy="4125173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24:3-4 Who may ascend into the hill of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? Or who may stand in His holy place? </a:t>
            </a:r>
            <a:r>
              <a:rPr lang="en-US" sz="3800" baseline="30000" dirty="0">
                <a:latin typeface="Amasis MT Pro" panose="02040504050005020304" pitchFamily="18" charset="0"/>
              </a:rPr>
              <a:t>4 </a:t>
            </a:r>
            <a:r>
              <a:rPr lang="en-US" sz="3800" dirty="0">
                <a:latin typeface="Amasis MT Pro" panose="02040504050005020304" pitchFamily="18" charset="0"/>
              </a:rPr>
              <a:t>He who has clean hands and a pure heart, Who has not lifted up his soul to an idol, Nor sworn deceitfully.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Clean hands (outward)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Pure heart (inward)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Not bowing to idolatry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Not false witness</a:t>
            </a:r>
          </a:p>
        </p:txBody>
      </p:sp>
    </p:spTree>
    <p:extLst>
      <p:ext uri="{BB962C8B-B14F-4D97-AF65-F5344CB8AC3E}">
        <p14:creationId xmlns:p14="http://schemas.microsoft.com/office/powerpoint/2010/main" val="18888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Purity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3-6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24:5-6 He shall receive blessing from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, And righteousness from the God of his salvation. </a:t>
            </a:r>
            <a:r>
              <a:rPr lang="en-US" sz="3800" baseline="30000" dirty="0">
                <a:latin typeface="Amasis MT Pro" panose="02040504050005020304" pitchFamily="18" charset="0"/>
              </a:rPr>
              <a:t>6 </a:t>
            </a:r>
            <a:r>
              <a:rPr lang="en-US" sz="3800" dirty="0">
                <a:latin typeface="Amasis MT Pro" panose="02040504050005020304" pitchFamily="18" charset="0"/>
              </a:rPr>
              <a:t>This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Jacob, the generation of those who seek Him, Who seek Your face. </a:t>
            </a:r>
            <a:r>
              <a:rPr lang="en-US" sz="3800" i="1" dirty="0">
                <a:latin typeface="Amasis MT Pro" panose="02040504050005020304" pitchFamily="18" charset="0"/>
              </a:rPr>
              <a:t>Selah</a:t>
            </a:r>
            <a:endParaRPr lang="en-US" sz="3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7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Presence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7-10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24:7 Lift up your heads, O you gates! And be lifted up, you everlasting doors! And the King of glory shall come in. </a:t>
            </a:r>
            <a:r>
              <a:rPr lang="en-US" sz="3800" baseline="30000" dirty="0">
                <a:latin typeface="Amasis MT Pro" panose="02040504050005020304" pitchFamily="18" charset="0"/>
              </a:rPr>
              <a:t>8 </a:t>
            </a:r>
            <a:r>
              <a:rPr lang="en-US" sz="3800" dirty="0">
                <a:latin typeface="Amasis MT Pro" panose="02040504050005020304" pitchFamily="18" charset="0"/>
              </a:rPr>
              <a:t>Who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this King of glory?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strong and mighty,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mighty in battle.</a:t>
            </a:r>
          </a:p>
        </p:txBody>
      </p:sp>
    </p:spTree>
    <p:extLst>
      <p:ext uri="{BB962C8B-B14F-4D97-AF65-F5344CB8AC3E}">
        <p14:creationId xmlns:p14="http://schemas.microsoft.com/office/powerpoint/2010/main" val="391047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background with white text&#10;&#10;Description automatically generated">
            <a:extLst>
              <a:ext uri="{FF2B5EF4-FFF2-40B4-BE49-F238E27FC236}">
                <a16:creationId xmlns:a16="http://schemas.microsoft.com/office/drawing/2014/main" id="{167D603A-7C5E-C46E-3CB4-36FF31F4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958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82539-6011-7DBE-BECC-C2AC76217457}"/>
              </a:ext>
            </a:extLst>
          </p:cNvPr>
          <p:cNvSpPr/>
          <p:nvPr/>
        </p:nvSpPr>
        <p:spPr>
          <a:xfrm>
            <a:off x="-1" y="0"/>
            <a:ext cx="3973385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A2978-C6A9-FCF4-2AAF-5F75733BB1C2}"/>
              </a:ext>
            </a:extLst>
          </p:cNvPr>
          <p:cNvSpPr/>
          <p:nvPr/>
        </p:nvSpPr>
        <p:spPr>
          <a:xfrm>
            <a:off x="3996444" y="0"/>
            <a:ext cx="8192507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273A-1615-410B-BD63-CD6C98B6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77193"/>
            <a:ext cx="5780567" cy="108535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His Presence </a:t>
            </a:r>
            <a:r>
              <a:rPr lang="en-US" sz="3400" dirty="0">
                <a:solidFill>
                  <a:srgbClr val="FF0000"/>
                </a:solidFill>
                <a:latin typeface="Britannic Bold" panose="020B0903060703020204" pitchFamily="34" charset="0"/>
              </a:rPr>
              <a:t>7-10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FE51-7616-4C29-2917-3B4FA3A8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183"/>
            <a:ext cx="10986655" cy="35791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24:7 Lift up your heads, O you gates! And be lifted up, you everlasting doors! And the King of glory shall come in. </a:t>
            </a:r>
            <a:r>
              <a:rPr lang="en-US" sz="3800" baseline="30000" dirty="0">
                <a:latin typeface="Amasis MT Pro" panose="02040504050005020304" pitchFamily="18" charset="0"/>
              </a:rPr>
              <a:t>8 </a:t>
            </a:r>
            <a:r>
              <a:rPr lang="en-US" sz="3800" dirty="0">
                <a:latin typeface="Amasis MT Pro" panose="02040504050005020304" pitchFamily="18" charset="0"/>
              </a:rPr>
              <a:t>Who </a:t>
            </a:r>
            <a:r>
              <a:rPr lang="en-US" sz="3800" i="1" dirty="0">
                <a:latin typeface="Amasis MT Pro" panose="02040504050005020304" pitchFamily="18" charset="0"/>
              </a:rPr>
              <a:t>is</a:t>
            </a:r>
            <a:r>
              <a:rPr lang="en-US" sz="3800" dirty="0">
                <a:latin typeface="Amasis MT Pro" panose="02040504050005020304" pitchFamily="18" charset="0"/>
              </a:rPr>
              <a:t> this King of glory?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strong and mighty, The </a:t>
            </a:r>
            <a:r>
              <a:rPr lang="en-US" sz="38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800" dirty="0">
                <a:latin typeface="Amasis MT Pro" panose="02040504050005020304" pitchFamily="18" charset="0"/>
              </a:rPr>
              <a:t> mighty in battle.</a:t>
            </a:r>
          </a:p>
        </p:txBody>
      </p:sp>
      <p:pic>
        <p:nvPicPr>
          <p:cNvPr id="10" name="Picture 9" descr="A large stone castle with people in front of it&#10;&#10;Description automatically generated">
            <a:extLst>
              <a:ext uri="{FF2B5EF4-FFF2-40B4-BE49-F238E27FC236}">
                <a16:creationId xmlns:a16="http://schemas.microsoft.com/office/drawing/2014/main" id="{49802481-5A90-6000-79F9-775C00714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3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632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Amasis MT Pro</vt:lpstr>
      <vt:lpstr>Arial</vt:lpstr>
      <vt:lpstr>Britannic Bold</vt:lpstr>
      <vt:lpstr>Calibri</vt:lpstr>
      <vt:lpstr>Calibri Light</vt:lpstr>
      <vt:lpstr>Office Theme</vt:lpstr>
      <vt:lpstr>Our King’s Presence</vt:lpstr>
      <vt:lpstr>“More in ‘24”</vt:lpstr>
      <vt:lpstr>The 24th Psalm</vt:lpstr>
      <vt:lpstr>His Power 1-2</vt:lpstr>
      <vt:lpstr>His Power 1-2</vt:lpstr>
      <vt:lpstr>His Purity 3-6</vt:lpstr>
      <vt:lpstr>His Purity 3-6</vt:lpstr>
      <vt:lpstr>His Presence 7-10</vt:lpstr>
      <vt:lpstr>His Presence 7-10</vt:lpstr>
      <vt:lpstr>His Presence 7-10</vt:lpstr>
      <vt:lpstr>His Presence 7-10</vt:lpstr>
      <vt:lpstr>His Presence 7-10</vt:lpstr>
      <vt:lpstr>His Presence 7-10</vt:lpstr>
      <vt:lpstr>The Lord Mighty in Battle</vt:lpstr>
      <vt:lpstr>PowerPoint Presentation</vt:lpstr>
      <vt:lpstr>Our King’s Presence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2024-01-13T20:27:14Z</dcterms:created>
  <dcterms:modified xsi:type="dcterms:W3CDTF">2024-01-28T00:26:50Z</dcterms:modified>
</cp:coreProperties>
</file>