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78" r:id="rId4"/>
    <p:sldId id="279" r:id="rId5"/>
    <p:sldId id="284" r:id="rId6"/>
    <p:sldId id="285" r:id="rId7"/>
    <p:sldId id="281" r:id="rId8"/>
    <p:sldId id="282" r:id="rId9"/>
    <p:sldId id="283" r:id="rId10"/>
    <p:sldId id="286" r:id="rId11"/>
    <p:sldId id="263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7DEE-4ABC-2CCD-1E77-7CDAD6B59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56E6D-7350-2A9B-DD8E-2746E10C0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3AD33-BADF-DC25-1E80-A493184C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1220-4BED-0F4A-B898-8998AD66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37943-94CA-4F90-1472-4B259D4D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AE32-8AC7-9400-58BD-C30CE57A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4E9BC-DC42-8812-B449-DD55E4645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11A06-AE63-1B45-2C78-9EA6EBAB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8C1A5-343A-50FA-95A9-301290CC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8EBE-50CA-C141-7083-BA6DF792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FA72D-CDE9-904E-A30A-6CC84E8F3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23E4A-963A-ECE7-D638-6345664B9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B45B-C4C1-E1EB-166C-55FBD2F1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0F87F-2085-4A0D-D5AD-ECBA332F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4D47-5C6A-96DA-DD41-68BF24C2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9CDA-C281-8CD5-612F-72A94089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8DF4-7E8D-43B9-5635-F8361E63A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8B1E7-50F9-47EB-EED4-E07DC1CF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F81A-4038-03C4-1918-3DAB0B12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AF08-842D-C89C-03CD-75624640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29F1-0CC7-EF6D-55E9-161FA613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594CF-F919-1C18-9B08-48CC1B23D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9273D-5351-A271-A8CD-90622DBD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7B22-BE64-6E44-0485-23C535EE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A3823-3F0D-3CE9-F4A3-8651B881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05C7-7CFE-F6AB-F42B-5743799B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BBD2-97F7-1D72-02B1-70102B96E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CF86B-AA4F-8694-84AC-749A72168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8CCC9-0BC3-B5C9-4C3E-8311A34B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D6D89-A7B4-9A9A-04AA-80CDC26E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6F2E7-0223-55CC-A7DB-1D882C5A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FB7C-2C83-0C22-77BD-56255FA7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84633-DF0A-0CAB-1FD9-5C7814BE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4091A-1547-87AA-8EED-F2D46AC41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30164-51B9-0692-B29B-0C7ACD44F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DA8ED-EEA9-01CA-8396-07AB871BB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13EAF-F357-E92D-F49B-C25A228E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DDBEA-CE8F-FB07-62F8-4F049DA7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445AD-024D-67D5-02E1-B260F647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8641-8275-978C-B093-CE6780D7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0631C-60FC-D6F7-F814-DB30C2CF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979B4-933F-6276-E73E-DE7F5248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74EE6-4493-3125-6D25-9E701BC9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D939C-69D8-62E4-01DA-7614E9E2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8ADE9-6E92-355F-2878-6971482B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EFB38-6B68-109C-D9E9-E8612E4C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77B2-180C-4DBE-8124-09363DAE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F6461-3B44-82F3-39EE-4DBAAA59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21590-3198-8D33-F8F2-9AAFEAC4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E366B-7B3B-C178-FEF3-DADFB461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BDB9-8FB9-A4EF-8B03-1F2AD1B2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6443C-DFB1-74BC-54D1-84FA4232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12DB-6DA5-E19E-411C-3AB2A243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CBFD-2913-5AA0-14F1-CF250F574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E586F-D965-EAA5-2E64-C30A311B0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86B00-ECDD-1CF6-EEDC-640A476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F576-F7E0-81F4-B635-D8B41D8D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5935C-3774-05E6-5D47-36D53558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15A0E-BA61-22B0-8770-D1E8E574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86F0B-C576-442E-568C-6DD5A749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E5C5-C7A7-5EB0-2822-144233E39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D78E-FF87-4D57-B509-D076BB983A0B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87329-F9D3-BB63-685D-1268ADCC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61A4-E6C4-0BDC-E68E-23877E7F9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BCF7-A02E-47D4-8228-66686544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692" y="5180324"/>
            <a:ext cx="9859618" cy="642797"/>
          </a:xfrm>
        </p:spPr>
        <p:txBody>
          <a:bodyPr anchor="ctr">
            <a:noAutofit/>
          </a:bodyPr>
          <a:lstStyle/>
          <a:p>
            <a:r>
              <a:rPr lang="en-US" sz="4800" dirty="0">
                <a:latin typeface="Goudy Stout" panose="0202090407030B020401" pitchFamily="18" charset="0"/>
              </a:rPr>
              <a:t>TRUTH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b="1304"/>
          <a:stretch/>
        </p:blipFill>
        <p:spPr>
          <a:xfrm>
            <a:off x="-1" y="44"/>
            <a:ext cx="12191999" cy="50147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9722" y="6199765"/>
            <a:ext cx="7831559" cy="51712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masis MT Pro" panose="02040504050005020304" pitchFamily="18" charset="0"/>
              </a:rPr>
              <a:t>The Healing of America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ED96C3-F607-67E7-3187-0DD9D8E35B9B}"/>
              </a:ext>
            </a:extLst>
          </p:cNvPr>
          <p:cNvSpPr txBox="1">
            <a:spLocks/>
          </p:cNvSpPr>
          <p:nvPr/>
        </p:nvSpPr>
        <p:spPr>
          <a:xfrm>
            <a:off x="2049093" y="5730134"/>
            <a:ext cx="7831559" cy="517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latin typeface="Amasis MT Pro" panose="02040504050005020304" pitchFamily="18" charset="0"/>
              </a:rPr>
              <a:t>Psalm 33:6-12</a:t>
            </a:r>
          </a:p>
        </p:txBody>
      </p:sp>
    </p:spTree>
    <p:extLst>
      <p:ext uri="{BB962C8B-B14F-4D97-AF65-F5344CB8AC3E}">
        <p14:creationId xmlns:p14="http://schemas.microsoft.com/office/powerpoint/2010/main" val="128797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6252A-6984-C09D-1043-F9BC008F7F0F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7F8F3-0E6C-16ED-6CF2-656A9AB9E672}"/>
              </a:ext>
            </a:extLst>
          </p:cNvPr>
          <p:cNvSpPr/>
          <p:nvPr/>
        </p:nvSpPr>
        <p:spPr>
          <a:xfrm>
            <a:off x="4933665" y="0"/>
            <a:ext cx="7258334" cy="6857999"/>
          </a:xfrm>
          <a:prstGeom prst="rect">
            <a:avLst/>
          </a:prstGeom>
          <a:solidFill>
            <a:srgbClr val="F3F3F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490022"/>
            <a:ext cx="6444343" cy="1033978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All based on the lie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654" y="1709952"/>
            <a:ext cx="10532345" cy="4756162"/>
          </a:xfrm>
        </p:spPr>
        <p:txBody>
          <a:bodyPr anchor="t">
            <a:normAutofit fontScale="85000" lnSpcReduction="10000"/>
          </a:bodyPr>
          <a:lstStyle/>
          <a:p>
            <a:pPr algn="just">
              <a:buClr>
                <a:srgbClr val="FF0000"/>
              </a:buClr>
            </a:pPr>
            <a:r>
              <a:rPr lang="en-US" sz="3800" dirty="0">
                <a:latin typeface="Amasis MT Pro" panose="02040504050005020304" pitchFamily="18" charset="0"/>
              </a:rPr>
              <a:t>2 Cor 11:14 Satan transforms himself into an angel of light.</a:t>
            </a:r>
          </a:p>
          <a:p>
            <a:pPr algn="just">
              <a:buClr>
                <a:srgbClr val="FF0000"/>
              </a:buClr>
            </a:pPr>
            <a:r>
              <a:rPr lang="en-US" sz="3800" dirty="0">
                <a:latin typeface="Amasis MT Pro" panose="02040504050005020304" pitchFamily="18" charset="0"/>
              </a:rPr>
              <a:t>2 </a:t>
            </a:r>
            <a:r>
              <a:rPr lang="en-US" sz="3800" dirty="0" err="1">
                <a:latin typeface="Amasis MT Pro" panose="02040504050005020304" pitchFamily="18" charset="0"/>
              </a:rPr>
              <a:t>Thess</a:t>
            </a:r>
            <a:r>
              <a:rPr lang="en-US" sz="3800" dirty="0">
                <a:latin typeface="Amasis MT Pro" panose="02040504050005020304" pitchFamily="18" charset="0"/>
              </a:rPr>
              <a:t> 2:9-12 </a:t>
            </a:r>
            <a:r>
              <a:rPr lang="en-US" sz="4000" dirty="0">
                <a:latin typeface="Amasis MT Pro" panose="02040504050005020304" pitchFamily="18" charset="0"/>
              </a:rPr>
              <a:t>The coming of the </a:t>
            </a:r>
            <a:r>
              <a:rPr lang="en-US" sz="4000" i="1" dirty="0">
                <a:latin typeface="Amasis MT Pro" panose="02040504050005020304" pitchFamily="18" charset="0"/>
              </a:rPr>
              <a:t>lawless one</a:t>
            </a:r>
            <a:r>
              <a:rPr lang="en-US" sz="4000" dirty="0">
                <a:latin typeface="Amasis MT Pro" panose="02040504050005020304" pitchFamily="18" charset="0"/>
              </a:rPr>
              <a:t> is according to the working of Satan, with all power, signs, and lying wonders, </a:t>
            </a:r>
            <a:r>
              <a:rPr lang="en-US" sz="4000" baseline="30000" dirty="0">
                <a:latin typeface="Amasis MT Pro" panose="02040504050005020304" pitchFamily="18" charset="0"/>
              </a:rPr>
              <a:t>10 </a:t>
            </a:r>
            <a:r>
              <a:rPr lang="en-US" sz="4000" dirty="0">
                <a:latin typeface="Amasis MT Pro" panose="02040504050005020304" pitchFamily="18" charset="0"/>
              </a:rPr>
              <a:t>and with all unrighteous deception among those who perish, because they did not receive the love of the truth, that they might be saved. </a:t>
            </a:r>
            <a:r>
              <a:rPr lang="en-US" sz="4000" baseline="30000" dirty="0">
                <a:latin typeface="Amasis MT Pro" panose="02040504050005020304" pitchFamily="18" charset="0"/>
              </a:rPr>
              <a:t>11 </a:t>
            </a:r>
            <a:r>
              <a:rPr lang="en-US" sz="4000" dirty="0">
                <a:latin typeface="Amasis MT Pro" panose="02040504050005020304" pitchFamily="18" charset="0"/>
              </a:rPr>
              <a:t>And for this reason God will send them strong delusion, that they should believe the lie, </a:t>
            </a:r>
            <a:r>
              <a:rPr lang="en-US" sz="4000" baseline="30000" dirty="0">
                <a:latin typeface="Amasis MT Pro" panose="02040504050005020304" pitchFamily="18" charset="0"/>
              </a:rPr>
              <a:t>12 </a:t>
            </a:r>
            <a:r>
              <a:rPr lang="en-US" sz="4000" dirty="0">
                <a:latin typeface="Amasis MT Pro" panose="02040504050005020304" pitchFamily="18" charset="0"/>
              </a:rPr>
              <a:t>that they all may be condemned who did not believe the truth but had pleasure in unrighteousness.</a:t>
            </a:r>
            <a:endParaRPr lang="en-US" sz="38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33739E3-2922-4229-841B-33CE71C6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00" y="-3"/>
            <a:ext cx="6096000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5999" y="-3"/>
            <a:ext cx="6095999" cy="640853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62482" y="1528481"/>
            <a:ext cx="6858002" cy="380103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7253728" y="1492609"/>
            <a:ext cx="3872753" cy="3872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A52E07-8789-8EC6-69C6-1894CD395C91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647E1-EA84-CA2A-EB0C-FD6E464D5A56}"/>
              </a:ext>
            </a:extLst>
          </p:cNvPr>
          <p:cNvSpPr/>
          <p:nvPr/>
        </p:nvSpPr>
        <p:spPr>
          <a:xfrm>
            <a:off x="4933665" y="0"/>
            <a:ext cx="7258333" cy="6858000"/>
          </a:xfrm>
          <a:prstGeom prst="rect">
            <a:avLst/>
          </a:prstGeom>
          <a:solidFill>
            <a:srgbClr val="F3F3F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807834"/>
            <a:ext cx="10319658" cy="4048680"/>
          </a:xfrm>
        </p:spPr>
        <p:txBody>
          <a:bodyPr anchor="t">
            <a:normAutofit fontScale="92500" lnSpcReduction="10000"/>
          </a:bodyPr>
          <a:lstStyle/>
          <a:p>
            <a:pPr algn="l">
              <a:spcAft>
                <a:spcPts val="1200"/>
              </a:spcAft>
            </a:pPr>
            <a:r>
              <a:rPr lang="en-US" sz="4100" dirty="0">
                <a:latin typeface="Amasis MT Pro" panose="02040504050005020304" pitchFamily="18" charset="0"/>
              </a:rPr>
              <a:t>John 8:32 If you abide in my word, you are my disciples indeed. And you shall know the truth, and truth shall make you free.</a:t>
            </a:r>
          </a:p>
          <a:p>
            <a:pPr algn="l"/>
            <a:r>
              <a:rPr lang="en-US" sz="4100" dirty="0">
                <a:latin typeface="Amasis MT Pro" panose="02040504050005020304" pitchFamily="18" charset="0"/>
              </a:rPr>
              <a:t>We live in a dark day of no abso</a:t>
            </a:r>
            <a:r>
              <a:rPr lang="en-US" sz="3800" dirty="0">
                <a:latin typeface="Amasis MT Pro" panose="02040504050005020304" pitchFamily="18" charset="0"/>
              </a:rPr>
              <a:t>lute truth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Sexuality ?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When life begins ?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Definition of marriage ?</a:t>
            </a:r>
          </a:p>
          <a:p>
            <a:pPr algn="l">
              <a:buClr>
                <a:srgbClr val="FF0000"/>
              </a:buClr>
            </a:pPr>
            <a:endParaRPr lang="en-US" sz="3800" dirty="0">
              <a:latin typeface="Amasis MT Pro" panose="020405040500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2"/>
            <a:ext cx="7661564" cy="109450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The Truth sets us free</a:t>
            </a:r>
          </a:p>
        </p:txBody>
      </p:sp>
    </p:spTree>
    <p:extLst>
      <p:ext uri="{BB962C8B-B14F-4D97-AF65-F5344CB8AC3E}">
        <p14:creationId xmlns:p14="http://schemas.microsoft.com/office/powerpoint/2010/main" val="20805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33739E3-2922-4229-841B-33CE71C6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00" y="-3"/>
            <a:ext cx="6096000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5999" y="-3"/>
            <a:ext cx="6095999" cy="640853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62482" y="1528481"/>
            <a:ext cx="6858002" cy="380103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7253728" y="1492609"/>
            <a:ext cx="3872753" cy="3872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A52E07-8789-8EC6-69C6-1894CD395C91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647E1-EA84-CA2A-EB0C-FD6E464D5A56}"/>
              </a:ext>
            </a:extLst>
          </p:cNvPr>
          <p:cNvSpPr/>
          <p:nvPr/>
        </p:nvSpPr>
        <p:spPr>
          <a:xfrm>
            <a:off x="4933665" y="0"/>
            <a:ext cx="7258333" cy="6858000"/>
          </a:xfrm>
          <a:prstGeom prst="rect">
            <a:avLst/>
          </a:prstGeom>
          <a:solidFill>
            <a:srgbClr val="F3F3F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1704111"/>
            <a:ext cx="10352315" cy="4936176"/>
          </a:xfrm>
        </p:spPr>
        <p:txBody>
          <a:bodyPr anchor="t">
            <a:normAutofit/>
          </a:bodyPr>
          <a:lstStyle/>
          <a:p>
            <a:pPr algn="just"/>
            <a:r>
              <a:rPr lang="en-US" sz="3800" dirty="0">
                <a:latin typeface="Amasis MT Pro" panose="02040504050005020304" pitchFamily="18" charset="0"/>
              </a:rPr>
              <a:t>Eph 4:20-24  </a:t>
            </a:r>
            <a:r>
              <a:rPr lang="en-US" sz="3400" dirty="0">
                <a:latin typeface="Amasis MT Pro" panose="02040504050005020304" pitchFamily="18" charset="0"/>
              </a:rPr>
              <a:t>But you have not so learned Christ, </a:t>
            </a:r>
            <a:r>
              <a:rPr lang="en-US" sz="3400" baseline="30000" dirty="0">
                <a:latin typeface="Amasis MT Pro" panose="02040504050005020304" pitchFamily="18" charset="0"/>
              </a:rPr>
              <a:t>21 </a:t>
            </a:r>
            <a:r>
              <a:rPr lang="en-US" sz="3400" dirty="0">
                <a:latin typeface="Amasis MT Pro" panose="02040504050005020304" pitchFamily="18" charset="0"/>
              </a:rPr>
              <a:t>if indeed you have heard Him and have been taught by Him, as the truth is in Jesus: </a:t>
            </a:r>
            <a:r>
              <a:rPr lang="en-US" sz="3400" baseline="30000" dirty="0">
                <a:latin typeface="Amasis MT Pro" panose="02040504050005020304" pitchFamily="18" charset="0"/>
              </a:rPr>
              <a:t>22 </a:t>
            </a:r>
            <a:r>
              <a:rPr lang="en-US" sz="3400" dirty="0">
                <a:latin typeface="Amasis MT Pro" panose="02040504050005020304" pitchFamily="18" charset="0"/>
              </a:rPr>
              <a:t>that you put off, concerning your former conduct, the old man which grows corrupt according to the deceitful lusts, </a:t>
            </a:r>
            <a:r>
              <a:rPr lang="en-US" sz="3400" baseline="30000" dirty="0">
                <a:latin typeface="Amasis MT Pro" panose="02040504050005020304" pitchFamily="18" charset="0"/>
              </a:rPr>
              <a:t>23 </a:t>
            </a:r>
            <a:r>
              <a:rPr lang="en-US" sz="3400" dirty="0">
                <a:latin typeface="Amasis MT Pro" panose="02040504050005020304" pitchFamily="18" charset="0"/>
              </a:rPr>
              <a:t>and be renewed in the spirit of your mind, </a:t>
            </a:r>
            <a:r>
              <a:rPr lang="en-US" sz="3400" baseline="30000" dirty="0">
                <a:latin typeface="Amasis MT Pro" panose="02040504050005020304" pitchFamily="18" charset="0"/>
              </a:rPr>
              <a:t>24 </a:t>
            </a:r>
            <a:r>
              <a:rPr lang="en-US" sz="3400" dirty="0">
                <a:latin typeface="Amasis MT Pro" panose="02040504050005020304" pitchFamily="18" charset="0"/>
              </a:rPr>
              <a:t>and that you put on the new man which was created according to God, in true righteousness and holiness.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2"/>
            <a:ext cx="7661564" cy="109450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Jesus came to show us truth</a:t>
            </a:r>
          </a:p>
        </p:txBody>
      </p:sp>
    </p:spTree>
    <p:extLst>
      <p:ext uri="{BB962C8B-B14F-4D97-AF65-F5344CB8AC3E}">
        <p14:creationId xmlns:p14="http://schemas.microsoft.com/office/powerpoint/2010/main" val="351959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33739E3-2922-4229-841B-33CE71C6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00" y="-3"/>
            <a:ext cx="6096000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5999" y="-3"/>
            <a:ext cx="6095999" cy="640853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62482" y="1528481"/>
            <a:ext cx="6858002" cy="380103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7253728" y="1492609"/>
            <a:ext cx="3872753" cy="3872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A52E07-8789-8EC6-69C6-1894CD395C91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647E1-EA84-CA2A-EB0C-FD6E464D5A56}"/>
              </a:ext>
            </a:extLst>
          </p:cNvPr>
          <p:cNvSpPr/>
          <p:nvPr/>
        </p:nvSpPr>
        <p:spPr>
          <a:xfrm>
            <a:off x="4933665" y="0"/>
            <a:ext cx="7258333" cy="6858000"/>
          </a:xfrm>
          <a:prstGeom prst="rect">
            <a:avLst/>
          </a:prstGeom>
          <a:solidFill>
            <a:srgbClr val="F3F3F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60" y="2030676"/>
            <a:ext cx="10101944" cy="4936176"/>
          </a:xfrm>
        </p:spPr>
        <p:txBody>
          <a:bodyPr anchor="t">
            <a:normAutofit/>
          </a:bodyPr>
          <a:lstStyle/>
          <a:p>
            <a:pPr marL="571500" marR="0" lvl="0" indent="-571500" algn="just"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Psalm 25:5 Lead me in Your truth and teach me, For You </a:t>
            </a:r>
            <a:r>
              <a:rPr lang="en-US" sz="3800" i="1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are</a:t>
            </a: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 the God of my salvation;</a:t>
            </a:r>
          </a:p>
          <a:p>
            <a:pPr marL="571500" marR="0" lvl="0" indent="-571500" algn="just"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Psalm 33:4 For the word of the </a:t>
            </a:r>
            <a:r>
              <a:rPr lang="en-US" sz="3800" cap="small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Lord</a:t>
            </a: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i="1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is</a:t>
            </a: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 right, And all His work </a:t>
            </a:r>
            <a:r>
              <a:rPr lang="en-US" sz="3800" i="1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is done</a:t>
            </a: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 in truth.</a:t>
            </a:r>
          </a:p>
          <a:p>
            <a:pPr marL="571500" marR="0" lvl="0" indent="-57150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Psalm119:142Your righteousness is </a:t>
            </a:r>
            <a:r>
              <a:rPr lang="en-US" sz="3800" dirty="0" err="1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everlast-ing</a:t>
            </a: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, And Your law </a:t>
            </a:r>
            <a:r>
              <a:rPr lang="en-US" sz="3800" i="1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is</a:t>
            </a:r>
            <a:r>
              <a:rPr lang="en-US" sz="3800" dirty="0">
                <a:effectLst/>
                <a:latin typeface="Amasis MT Pro" panose="02040504050005020304" pitchFamily="18" charset="0"/>
                <a:ea typeface="Times New Roman" panose="02020603050405020304" pitchFamily="18" charset="0"/>
              </a:rPr>
              <a:t> truth.</a:t>
            </a:r>
          </a:p>
          <a:p>
            <a:pPr algn="just"/>
            <a:endParaRPr lang="en-US" sz="3400" dirty="0">
              <a:latin typeface="Amasis MT Pro" panose="020405040500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2"/>
            <a:ext cx="7661564" cy="109450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We base our lives on truth</a:t>
            </a:r>
          </a:p>
        </p:txBody>
      </p:sp>
    </p:spTree>
    <p:extLst>
      <p:ext uri="{BB962C8B-B14F-4D97-AF65-F5344CB8AC3E}">
        <p14:creationId xmlns:p14="http://schemas.microsoft.com/office/powerpoint/2010/main" val="15608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692" y="5180324"/>
            <a:ext cx="9859618" cy="642797"/>
          </a:xfrm>
        </p:spPr>
        <p:txBody>
          <a:bodyPr anchor="ctr">
            <a:noAutofit/>
          </a:bodyPr>
          <a:lstStyle/>
          <a:p>
            <a:r>
              <a:rPr lang="en-US" sz="4800" dirty="0">
                <a:latin typeface="Goudy Stout" panose="0202090407030B020401" pitchFamily="18" charset="0"/>
              </a:rPr>
              <a:t>TRUTH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 b="1304"/>
          <a:stretch/>
        </p:blipFill>
        <p:spPr>
          <a:xfrm>
            <a:off x="-1" y="44"/>
            <a:ext cx="12191999" cy="50147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9722" y="6199765"/>
            <a:ext cx="7831559" cy="51712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masis MT Pro" panose="02040504050005020304" pitchFamily="18" charset="0"/>
              </a:rPr>
              <a:t>The Healing of America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ED96C3-F607-67E7-3187-0DD9D8E35B9B}"/>
              </a:ext>
            </a:extLst>
          </p:cNvPr>
          <p:cNvSpPr txBox="1">
            <a:spLocks/>
          </p:cNvSpPr>
          <p:nvPr/>
        </p:nvSpPr>
        <p:spPr>
          <a:xfrm>
            <a:off x="2049093" y="5730134"/>
            <a:ext cx="7831559" cy="517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>
                <a:latin typeface="Amasis MT Pro" panose="02040504050005020304" pitchFamily="18" charset="0"/>
              </a:rPr>
              <a:t>Psalm 33:6-12</a:t>
            </a:r>
          </a:p>
        </p:txBody>
      </p:sp>
    </p:spTree>
    <p:extLst>
      <p:ext uri="{BB962C8B-B14F-4D97-AF65-F5344CB8AC3E}">
        <p14:creationId xmlns:p14="http://schemas.microsoft.com/office/powerpoint/2010/main" val="16786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6252A-6984-C09D-1043-F9BC008F7F0F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7F8F3-0E6C-16ED-6CF2-656A9AB9E672}"/>
              </a:ext>
            </a:extLst>
          </p:cNvPr>
          <p:cNvSpPr/>
          <p:nvPr/>
        </p:nvSpPr>
        <p:spPr>
          <a:xfrm>
            <a:off x="4933665" y="0"/>
            <a:ext cx="7258334" cy="6857999"/>
          </a:xfrm>
          <a:prstGeom prst="rect">
            <a:avLst/>
          </a:prstGeom>
          <a:solidFill>
            <a:srgbClr val="F3F3F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490022"/>
            <a:ext cx="8049490" cy="103397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America built on godly foundation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2188030"/>
            <a:ext cx="9666513" cy="3853890"/>
          </a:xfrm>
        </p:spPr>
        <p:txBody>
          <a:bodyPr anchor="t"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Psalm 33:12 </a:t>
            </a:r>
            <a:r>
              <a:rPr lang="en-US" sz="3600" dirty="0">
                <a:latin typeface="Amasis MT Pro" panose="02040504050005020304" pitchFamily="18" charset="0"/>
              </a:rPr>
              <a:t>Blessed </a:t>
            </a:r>
            <a:r>
              <a:rPr lang="en-US" sz="3600" i="1" dirty="0">
                <a:latin typeface="Amasis MT Pro" panose="02040504050005020304" pitchFamily="18" charset="0"/>
              </a:rPr>
              <a:t>is</a:t>
            </a:r>
            <a:r>
              <a:rPr lang="en-US" sz="3600" dirty="0">
                <a:latin typeface="Amasis MT Pro" panose="02040504050005020304" pitchFamily="18" charset="0"/>
              </a:rPr>
              <a:t> the nation whose God </a:t>
            </a:r>
            <a:r>
              <a:rPr lang="en-US" sz="3600" i="1" dirty="0">
                <a:latin typeface="Amasis MT Pro" panose="02040504050005020304" pitchFamily="18" charset="0"/>
              </a:rPr>
              <a:t>is</a:t>
            </a:r>
            <a:r>
              <a:rPr lang="en-US" sz="3600" dirty="0">
                <a:latin typeface="Amasis MT Pro" panose="02040504050005020304" pitchFamily="18" charset="0"/>
              </a:rPr>
              <a:t> the </a:t>
            </a:r>
            <a:r>
              <a:rPr lang="en-US" sz="3600" cap="small" dirty="0">
                <a:effectLst/>
                <a:latin typeface="Amasis MT Pro" panose="02040504050005020304" pitchFamily="18" charset="0"/>
              </a:rPr>
              <a:t>Lord</a:t>
            </a:r>
            <a:r>
              <a:rPr lang="en-US" sz="3600" dirty="0">
                <a:latin typeface="Amasis MT Pro" panose="02040504050005020304" pitchFamily="18" charset="0"/>
              </a:rPr>
              <a:t>, the people He has chosen as His own inheritance.</a:t>
            </a:r>
          </a:p>
        </p:txBody>
      </p:sp>
    </p:spTree>
    <p:extLst>
      <p:ext uri="{BB962C8B-B14F-4D97-AF65-F5344CB8AC3E}">
        <p14:creationId xmlns:p14="http://schemas.microsoft.com/office/powerpoint/2010/main" val="136800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6252A-6984-C09D-1043-F9BC008F7F0F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7F8F3-0E6C-16ED-6CF2-656A9AB9E672}"/>
              </a:ext>
            </a:extLst>
          </p:cNvPr>
          <p:cNvSpPr/>
          <p:nvPr/>
        </p:nvSpPr>
        <p:spPr>
          <a:xfrm>
            <a:off x="4933665" y="0"/>
            <a:ext cx="7258334" cy="6857999"/>
          </a:xfrm>
          <a:prstGeom prst="rect">
            <a:avLst/>
          </a:prstGeom>
          <a:solidFill>
            <a:srgbClr val="F3F3F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490022"/>
            <a:ext cx="6444343" cy="1033978"/>
          </a:xfrm>
        </p:spPr>
        <p:txBody>
          <a:bodyPr anchor="ctr">
            <a:normAutofit/>
          </a:bodyPr>
          <a:lstStyle/>
          <a:p>
            <a:pPr algn="l"/>
            <a:endParaRPr lang="en-US" sz="4200" dirty="0"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2188030"/>
            <a:ext cx="11277598" cy="3853890"/>
          </a:xfrm>
        </p:spPr>
        <p:txBody>
          <a:bodyPr anchor="t">
            <a:normAutofit/>
          </a:bodyPr>
          <a:lstStyle/>
          <a:p>
            <a:pPr algn="l"/>
            <a:endParaRPr lang="en-US" sz="3800" dirty="0">
              <a:latin typeface="Amasis MT Pro" panose="02040504050005020304" pitchFamily="18" charset="0"/>
            </a:endParaRPr>
          </a:p>
        </p:txBody>
      </p:sp>
      <p:pic>
        <p:nvPicPr>
          <p:cNvPr id="8" name="Picture 7" descr="A group of soldiers holding rifles&#10;&#10;Description automatically generated">
            <a:extLst>
              <a:ext uri="{FF2B5EF4-FFF2-40B4-BE49-F238E27FC236}">
                <a16:creationId xmlns:a16="http://schemas.microsoft.com/office/drawing/2014/main" id="{67E39DF0-050C-172D-EC33-A5C812BF2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-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12191999" cy="68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6252A-6984-C09D-1043-F9BC008F7F0F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7F8F3-0E6C-16ED-6CF2-656A9AB9E672}"/>
              </a:ext>
            </a:extLst>
          </p:cNvPr>
          <p:cNvSpPr/>
          <p:nvPr/>
        </p:nvSpPr>
        <p:spPr>
          <a:xfrm>
            <a:off x="4933665" y="0"/>
            <a:ext cx="7258334" cy="6857999"/>
          </a:xfrm>
          <a:prstGeom prst="rect">
            <a:avLst/>
          </a:prstGeom>
          <a:solidFill>
            <a:srgbClr val="F3F3F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490022"/>
            <a:ext cx="6444343" cy="1033978"/>
          </a:xfrm>
        </p:spPr>
        <p:txBody>
          <a:bodyPr anchor="ctr">
            <a:normAutofit/>
          </a:bodyPr>
          <a:lstStyle/>
          <a:p>
            <a:pPr algn="l"/>
            <a:endParaRPr lang="en-US" sz="4200" dirty="0"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2188030"/>
            <a:ext cx="11277598" cy="3853890"/>
          </a:xfrm>
        </p:spPr>
        <p:txBody>
          <a:bodyPr anchor="t">
            <a:normAutofit/>
          </a:bodyPr>
          <a:lstStyle/>
          <a:p>
            <a:pPr algn="l"/>
            <a:endParaRPr lang="en-US" sz="3800" dirty="0">
              <a:latin typeface="Amasis MT Pro" panose="02040504050005020304" pitchFamily="18" charset="0"/>
            </a:endParaRPr>
          </a:p>
        </p:txBody>
      </p:sp>
      <p:pic>
        <p:nvPicPr>
          <p:cNvPr id="8" name="Picture 7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CA1E47FE-8860-E752-E0D0-BBCEF7B07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-3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" y="-97970"/>
            <a:ext cx="12347253" cy="6955970"/>
          </a:xfrm>
          <a:prstGeom prst="rect">
            <a:avLst/>
          </a:prstGeom>
        </p:spPr>
      </p:pic>
      <p:pic>
        <p:nvPicPr>
          <p:cNvPr id="10" name="Picture 9" descr="A flag with text and a flag&#10;&#10;Description automatically generated">
            <a:extLst>
              <a:ext uri="{FF2B5EF4-FFF2-40B4-BE49-F238E27FC236}">
                <a16:creationId xmlns:a16="http://schemas.microsoft.com/office/drawing/2014/main" id="{0B23AD16-3638-0312-F718-D1E9484258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8864" r="6885" b="6090"/>
          <a:stretch/>
        </p:blipFill>
        <p:spPr>
          <a:xfrm>
            <a:off x="4211781" y="4627418"/>
            <a:ext cx="3283527" cy="19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ore front with a sign&#10;&#10;Description automatically generated">
            <a:extLst>
              <a:ext uri="{FF2B5EF4-FFF2-40B4-BE49-F238E27FC236}">
                <a16:creationId xmlns:a16="http://schemas.microsoft.com/office/drawing/2014/main" id="{2E988BF4-A8DE-EFC9-409C-344A13DC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97"/>
            <a:ext cx="12196248" cy="5654624"/>
          </a:xfrm>
          <a:prstGeom prst="rect">
            <a:avLst/>
          </a:prstGeom>
        </p:spPr>
      </p:pic>
      <p:pic>
        <p:nvPicPr>
          <p:cNvPr id="2" name="Picture 2" descr="http://www.abercrombie.cc/calvimages/bible.gif">
            <a:extLst>
              <a:ext uri="{FF2B5EF4-FFF2-40B4-BE49-F238E27FC236}">
                <a16:creationId xmlns:a16="http://schemas.microsoft.com/office/drawing/2014/main" id="{066BAD67-B2DF-A7F9-F3AC-68C9B30B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370" y="1412833"/>
            <a:ext cx="8233036" cy="49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92CC7B-AB4B-7343-9C8C-ED70911D83AD}"/>
              </a:ext>
            </a:extLst>
          </p:cNvPr>
          <p:cNvSpPr txBox="1"/>
          <p:nvPr/>
        </p:nvSpPr>
        <p:spPr>
          <a:xfrm>
            <a:off x="1197429" y="5286765"/>
            <a:ext cx="10254342" cy="1261884"/>
          </a:xfrm>
          <a:prstGeom prst="rect">
            <a:avLst/>
          </a:prstGeom>
          <a:solidFill>
            <a:schemeClr val="bg2"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masis MT Pro" panose="02040504050005020304" pitchFamily="18" charset="0"/>
              </a:rPr>
              <a:t>John 14:6 I am the way, the truth, and the life. No one comes to the Father except through me. </a:t>
            </a:r>
          </a:p>
        </p:txBody>
      </p:sp>
    </p:spTree>
    <p:extLst>
      <p:ext uri="{BB962C8B-B14F-4D97-AF65-F5344CB8AC3E}">
        <p14:creationId xmlns:p14="http://schemas.microsoft.com/office/powerpoint/2010/main" val="29020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773A2939-EE3E-7568-E541-89553AED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382"/>
            <a:ext cx="12192000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8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6252A-6984-C09D-1043-F9BC008F7F0F}"/>
              </a:ext>
            </a:extLst>
          </p:cNvPr>
          <p:cNvSpPr/>
          <p:nvPr/>
        </p:nvSpPr>
        <p:spPr>
          <a:xfrm>
            <a:off x="0" y="-3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7F8F3-0E6C-16ED-6CF2-656A9AB9E672}"/>
              </a:ext>
            </a:extLst>
          </p:cNvPr>
          <p:cNvSpPr/>
          <p:nvPr/>
        </p:nvSpPr>
        <p:spPr>
          <a:xfrm>
            <a:off x="4933665" y="0"/>
            <a:ext cx="7258334" cy="6857999"/>
          </a:xfrm>
          <a:prstGeom prst="rect">
            <a:avLst/>
          </a:prstGeom>
          <a:solidFill>
            <a:srgbClr val="F3F3F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490022"/>
            <a:ext cx="6444343" cy="1033978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The Lies of the Deceiver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1991574"/>
            <a:ext cx="11277598" cy="3853890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Truth is “relative”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Everyone’s “own truth”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Make your own truth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Follow your own desires</a:t>
            </a:r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6EB0386-0EEB-8C35-3AC1-2DB48B4FD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35862" r="14862"/>
          <a:stretch/>
        </p:blipFill>
        <p:spPr>
          <a:xfrm>
            <a:off x="6748655" y="1522183"/>
            <a:ext cx="4360443" cy="2051875"/>
          </a:xfrm>
          <a:prstGeom prst="rect">
            <a:avLst/>
          </a:prstGeom>
        </p:spPr>
      </p:pic>
      <p:pic>
        <p:nvPicPr>
          <p:cNvPr id="10" name="Picture 9" descr="A head with gears on it&#10;&#10;Description automatically generated">
            <a:extLst>
              <a:ext uri="{FF2B5EF4-FFF2-40B4-BE49-F238E27FC236}">
                <a16:creationId xmlns:a16="http://schemas.microsoft.com/office/drawing/2014/main" id="{C6A6DC86-EE93-04AD-C3BC-B5D90F026C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"/>
          <a:stretch/>
        </p:blipFill>
        <p:spPr>
          <a:xfrm>
            <a:off x="6748654" y="3481585"/>
            <a:ext cx="4360443" cy="23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6252A-6984-C09D-1043-F9BC008F7F0F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7F8F3-0E6C-16ED-6CF2-656A9AB9E672}"/>
              </a:ext>
            </a:extLst>
          </p:cNvPr>
          <p:cNvSpPr/>
          <p:nvPr/>
        </p:nvSpPr>
        <p:spPr>
          <a:xfrm>
            <a:off x="4933665" y="0"/>
            <a:ext cx="7258334" cy="6857999"/>
          </a:xfrm>
          <a:prstGeom prst="rect">
            <a:avLst/>
          </a:prstGeom>
          <a:solidFill>
            <a:srgbClr val="F3F3F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76" y="392051"/>
            <a:ext cx="6444343" cy="1033978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The Lord is the True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851" y="1685725"/>
            <a:ext cx="7369627" cy="464820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US" sz="3800" dirty="0">
                <a:latin typeface="Amasis MT Pro" panose="02040504050005020304" pitchFamily="18" charset="0"/>
              </a:rPr>
              <a:t>Jeremiah 10:10 The Lord is the true God, he is the living God, the eternal king.</a:t>
            </a:r>
          </a:p>
          <a:p>
            <a:pPr algn="just"/>
            <a:r>
              <a:rPr lang="en-US" sz="3800" dirty="0">
                <a:latin typeface="Amasis MT Pro" panose="02040504050005020304" pitchFamily="18" charset="0"/>
              </a:rPr>
              <a:t>John 8:44 He was a murderer from the beginning, not holding to the truth, for there is no truth in him. When he lies, he speaks his native language. For he is a liar and the father of lies.</a:t>
            </a:r>
          </a:p>
        </p:txBody>
      </p:sp>
      <p:pic>
        <p:nvPicPr>
          <p:cNvPr id="8" name="Picture 7" descr="A cover of a magazine&#10;&#10;Description automatically generated">
            <a:extLst>
              <a:ext uri="{FF2B5EF4-FFF2-40B4-BE49-F238E27FC236}">
                <a16:creationId xmlns:a16="http://schemas.microsoft.com/office/drawing/2014/main" id="{E0874AAE-2F3A-0B32-6626-4510D4E8D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65" y="909040"/>
            <a:ext cx="4068664" cy="54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with a flag in the background&#10;&#10;Description automatically generated">
            <a:extLst>
              <a:ext uri="{FF2B5EF4-FFF2-40B4-BE49-F238E27FC236}">
                <a16:creationId xmlns:a16="http://schemas.microsoft.com/office/drawing/2014/main" id="{1614C5F0-453A-EC30-4A3F-D96072211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998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C6252A-6984-C09D-1043-F9BC008F7F0F}"/>
              </a:ext>
            </a:extLst>
          </p:cNvPr>
          <p:cNvSpPr/>
          <p:nvPr/>
        </p:nvSpPr>
        <p:spPr>
          <a:xfrm>
            <a:off x="0" y="0"/>
            <a:ext cx="493366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7F8F3-0E6C-16ED-6CF2-656A9AB9E672}"/>
              </a:ext>
            </a:extLst>
          </p:cNvPr>
          <p:cNvSpPr/>
          <p:nvPr/>
        </p:nvSpPr>
        <p:spPr>
          <a:xfrm>
            <a:off x="4933665" y="0"/>
            <a:ext cx="7258334" cy="6857999"/>
          </a:xfrm>
          <a:prstGeom prst="rect">
            <a:avLst/>
          </a:prstGeom>
          <a:solidFill>
            <a:srgbClr val="F3F3F3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89-FF82-5C80-9671-62A8473B4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490022"/>
            <a:ext cx="6444343" cy="1033978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Questioning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4F523-838D-B7B6-6CEF-9EADF947B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1969252"/>
            <a:ext cx="11277598" cy="3853890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If God is dead what does He have to say?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If the Bible is just an ancient story,                       how can it apply today?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If it doesn’t apply, is there any penalty                  for breaking it?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If truth is relative, aren’t we free to follow            our own desires?</a:t>
            </a:r>
          </a:p>
        </p:txBody>
      </p:sp>
    </p:spTree>
    <p:extLst>
      <p:ext uri="{BB962C8B-B14F-4D97-AF65-F5344CB8AC3E}">
        <p14:creationId xmlns:p14="http://schemas.microsoft.com/office/powerpoint/2010/main" val="27700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527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Amasis MT Pro</vt:lpstr>
      <vt:lpstr>Arial</vt:lpstr>
      <vt:lpstr>Britannic Bold</vt:lpstr>
      <vt:lpstr>Calibri</vt:lpstr>
      <vt:lpstr>Calibri Light</vt:lpstr>
      <vt:lpstr>Goudy Stout</vt:lpstr>
      <vt:lpstr>Office Theme</vt:lpstr>
      <vt:lpstr>TRUTH</vt:lpstr>
      <vt:lpstr>America built on godly foundation </vt:lpstr>
      <vt:lpstr>PowerPoint Presentation</vt:lpstr>
      <vt:lpstr>PowerPoint Presentation</vt:lpstr>
      <vt:lpstr>PowerPoint Presentation</vt:lpstr>
      <vt:lpstr>PowerPoint Presentation</vt:lpstr>
      <vt:lpstr>The Lies of the Deceiver</vt:lpstr>
      <vt:lpstr>The Lord is the True God</vt:lpstr>
      <vt:lpstr>Questioning Truth</vt:lpstr>
      <vt:lpstr>All based on the lie</vt:lpstr>
      <vt:lpstr>The Truth sets us free</vt:lpstr>
      <vt:lpstr>Jesus came to show us truth</vt:lpstr>
      <vt:lpstr>We base our lives on truth</vt:lpstr>
      <vt:lpstr>TRUTH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2024-01-27T01:07:01Z</dcterms:created>
  <dcterms:modified xsi:type="dcterms:W3CDTF">2024-02-18T00:48:55Z</dcterms:modified>
</cp:coreProperties>
</file>