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8" r:id="rId3"/>
    <p:sldId id="259" r:id="rId4"/>
    <p:sldId id="257"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77" r:id="rId22"/>
    <p:sldId id="278" r:id="rId23"/>
    <p:sldId id="279" r:id="rId24"/>
    <p:sldId id="27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0094C8"/>
    <a:srgbClr val="0078A2"/>
    <a:srgbClr val="0000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29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20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21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22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762000"/>
          </a:xfrm>
        </p:spPr>
        <p:txBody>
          <a:bodyPr>
            <a:noAutofit/>
          </a:bodyPr>
          <a:lstStyle>
            <a:lvl1pPr algn="ctr">
              <a:defRPr sz="4800">
                <a:latin typeface="Georgia" pitchFamily="18" charset="0"/>
              </a:defRPr>
            </a:lvl1pPr>
          </a:lstStyle>
          <a:p>
            <a:endParaRPr lang="en-US" dirty="0"/>
          </a:p>
        </p:txBody>
      </p:sp>
      <p:sp>
        <p:nvSpPr>
          <p:cNvPr id="3" name="Subtitle 2"/>
          <p:cNvSpPr>
            <a:spLocks noGrp="1"/>
          </p:cNvSpPr>
          <p:nvPr>
            <p:ph type="subTitle" idx="1"/>
          </p:nvPr>
        </p:nvSpPr>
        <p:spPr>
          <a:xfrm>
            <a:off x="1524000" y="5334000"/>
            <a:ext cx="6400800" cy="914400"/>
          </a:xfrm>
        </p:spPr>
        <p:txBody>
          <a:bodyPr/>
          <a:lstStyle>
            <a:lvl1pPr marL="0" indent="0" algn="ctr">
              <a:buNone/>
              <a:defRPr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2/8/2013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2/8/2013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94C8"/>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2/8/2013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2/8/2013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descr="Spirit filled witnesses 01.jpg"/>
          <p:cNvPicPr>
            <a:picLocks noChangeAspect="1"/>
          </p:cNvPicPr>
          <p:nvPr userDrawn="1"/>
        </p:nvPicPr>
        <p:blipFill>
          <a:blip r:embed="rId13" cstate="print">
            <a:lum bright="-10000" contrast="10000"/>
          </a:blip>
          <a:stretch>
            <a:fillRect/>
          </a:stretch>
        </p:blipFill>
        <p:spPr>
          <a:xfrm>
            <a:off x="0" y="0"/>
            <a:ext cx="9144000" cy="6858000"/>
          </a:xfrm>
          <a:prstGeom prst="rect">
            <a:avLst/>
          </a:prstGeom>
        </p:spPr>
      </p:pic>
      <p:sp>
        <p:nvSpPr>
          <p:cNvPr id="7" name="Rectangle 6"/>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981200"/>
            <a:ext cx="8229600" cy="41449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400" kern="1200">
          <a:solidFill>
            <a:srgbClr val="0094C8"/>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2"/>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2"/>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2"/>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2"/>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2"/>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0" y="6477000"/>
            <a:ext cx="9144000" cy="3810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685800" y="304800"/>
            <a:ext cx="7772400" cy="1066800"/>
          </a:xfrm>
        </p:spPr>
        <p:txBody>
          <a:bodyPr>
            <a:noAutofit/>
          </a:bodyPr>
          <a:lstStyle/>
          <a:p>
            <a:r>
              <a:rPr lang="en-US" dirty="0" smtClean="0"/>
              <a:t>Many Infallible Proofs</a:t>
            </a:r>
            <a:endParaRPr lang="en-US" dirty="0"/>
          </a:p>
        </p:txBody>
      </p:sp>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Acts </a:t>
            </a:r>
            <a:r>
              <a:rPr lang="en-US" sz="4400" dirty="0" smtClean="0"/>
              <a:t>1</a:t>
            </a:r>
            <a:endParaRPr lang="en-US" sz="4400" dirty="0"/>
          </a:p>
        </p:txBody>
      </p:sp>
      <p:pic>
        <p:nvPicPr>
          <p:cNvPr id="5" name="Picture 4" descr="Jesus risen.jpg"/>
          <p:cNvPicPr>
            <a:picLocks noChangeAspect="1"/>
          </p:cNvPicPr>
          <p:nvPr/>
        </p:nvPicPr>
        <p:blipFill>
          <a:blip r:embed="rId3" cstate="print">
            <a:lum bright="-5000" contrast="10000"/>
          </a:blip>
          <a:srcRect t="5455" b="21818"/>
          <a:stretch>
            <a:fillRect/>
          </a:stretch>
        </p:blipFill>
        <p:spPr>
          <a:xfrm>
            <a:off x="1219200" y="1600200"/>
            <a:ext cx="6653087" cy="3581400"/>
          </a:xfrm>
          <a:prstGeom prst="rect">
            <a:avLst/>
          </a:prstGeom>
          <a:effectLst>
            <a:glow rad="228600">
              <a:schemeClr val="accent6">
                <a:satMod val="175000"/>
                <a:alpha val="40000"/>
              </a:schemeClr>
            </a:glo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jerusalem.jpg"/>
          <p:cNvPicPr>
            <a:picLocks noChangeAspect="1"/>
          </p:cNvPicPr>
          <p:nvPr/>
        </p:nvPicPr>
        <p:blipFill>
          <a:blip r:embed="rId2" cstate="print">
            <a:lum bright="-5000" contrast="10000"/>
          </a:blip>
          <a:stretch>
            <a:fillRect/>
          </a:stretch>
        </p:blipFill>
        <p:spPr>
          <a:xfrm>
            <a:off x="0" y="0"/>
            <a:ext cx="9120614" cy="6477000"/>
          </a:xfrm>
          <a:prstGeom prst="rect">
            <a:avLst/>
          </a:prstGeom>
        </p:spPr>
      </p:pic>
      <p:sp>
        <p:nvSpPr>
          <p:cNvPr id="4" name="Rectangle 3"/>
          <p:cNvSpPr/>
          <p:nvPr/>
        </p:nvSpPr>
        <p:spPr>
          <a:xfrm>
            <a:off x="0" y="0"/>
            <a:ext cx="9144000" cy="6477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57200" y="609600"/>
            <a:ext cx="3733800" cy="923330"/>
          </a:xfrm>
          <a:prstGeom prst="rect">
            <a:avLst/>
          </a:prstGeom>
          <a:noFill/>
        </p:spPr>
        <p:txBody>
          <a:bodyPr wrap="square" rtlCol="0">
            <a:spAutoFit/>
          </a:bodyPr>
          <a:lstStyle/>
          <a:p>
            <a:r>
              <a:rPr lang="en-US" sz="5400" dirty="0" smtClean="0">
                <a:solidFill>
                  <a:srgbClr val="FFCC00"/>
                </a:solidFill>
                <a:effectLst>
                  <a:glow rad="228600">
                    <a:schemeClr val="tx1">
                      <a:alpha val="40000"/>
                    </a:schemeClr>
                  </a:glow>
                </a:effectLst>
                <a:latin typeface="Georgia" pitchFamily="18" charset="0"/>
              </a:rPr>
              <a:t>Jerusalem..</a:t>
            </a:r>
            <a:endParaRPr lang="en-US" sz="5400" dirty="0">
              <a:solidFill>
                <a:srgbClr val="FFCC00"/>
              </a:solidFill>
              <a:effectLst>
                <a:glow rad="228600">
                  <a:schemeClr val="tx1">
                    <a:alpha val="40000"/>
                  </a:schemeClr>
                </a:glow>
              </a:effectLst>
              <a:latin typeface="Georgia"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ome.jpg"/>
          <p:cNvPicPr>
            <a:picLocks noChangeAspect="1"/>
          </p:cNvPicPr>
          <p:nvPr/>
        </p:nvPicPr>
        <p:blipFill>
          <a:blip r:embed="rId2" cstate="print">
            <a:lum bright="-10000" contrast="10000"/>
          </a:blip>
          <a:stretch>
            <a:fillRect/>
          </a:stretch>
        </p:blipFill>
        <p:spPr>
          <a:xfrm>
            <a:off x="-1" y="0"/>
            <a:ext cx="9144001" cy="6477000"/>
          </a:xfrm>
          <a:prstGeom prst="rect">
            <a:avLst/>
          </a:prstGeom>
        </p:spPr>
      </p:pic>
      <p:sp>
        <p:nvSpPr>
          <p:cNvPr id="4" name="Rectangle 3"/>
          <p:cNvSpPr/>
          <p:nvPr/>
        </p:nvSpPr>
        <p:spPr>
          <a:xfrm>
            <a:off x="0" y="0"/>
            <a:ext cx="9144000" cy="6477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57200" y="609600"/>
            <a:ext cx="3733800" cy="923330"/>
          </a:xfrm>
          <a:prstGeom prst="rect">
            <a:avLst/>
          </a:prstGeom>
          <a:noFill/>
        </p:spPr>
        <p:txBody>
          <a:bodyPr wrap="square" rtlCol="0">
            <a:spAutoFit/>
          </a:bodyPr>
          <a:lstStyle/>
          <a:p>
            <a:r>
              <a:rPr lang="en-US" sz="5400" dirty="0" smtClean="0">
                <a:solidFill>
                  <a:srgbClr val="FFCC00"/>
                </a:solidFill>
                <a:effectLst>
                  <a:glow rad="228600">
                    <a:schemeClr val="tx1">
                      <a:alpha val="40000"/>
                    </a:schemeClr>
                  </a:glow>
                </a:effectLst>
                <a:latin typeface="Georgia" pitchFamily="18" charset="0"/>
              </a:rPr>
              <a:t>Rome..</a:t>
            </a:r>
            <a:endParaRPr lang="en-US" sz="5400" dirty="0">
              <a:solidFill>
                <a:srgbClr val="FFCC00"/>
              </a:solidFill>
              <a:effectLst>
                <a:glow rad="228600">
                  <a:schemeClr val="tx1">
                    <a:alpha val="40000"/>
                  </a:schemeClr>
                </a:glow>
              </a:effectLst>
              <a:latin typeface="Georgia"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Jesus and apostles ascension.jpg"/>
          <p:cNvPicPr>
            <a:picLocks noChangeAspect="1"/>
          </p:cNvPicPr>
          <p:nvPr/>
        </p:nvPicPr>
        <p:blipFill>
          <a:blip r:embed="rId2" cstate="print"/>
          <a:stretch>
            <a:fillRect/>
          </a:stretch>
        </p:blipFill>
        <p:spPr>
          <a:xfrm>
            <a:off x="0" y="0"/>
            <a:ext cx="9144000" cy="6477000"/>
          </a:xfrm>
          <a:prstGeom prst="rect">
            <a:avLst/>
          </a:prstGeom>
        </p:spPr>
      </p:pic>
      <p:sp>
        <p:nvSpPr>
          <p:cNvPr id="3" name="Rectangle 2"/>
          <p:cNvSpPr/>
          <p:nvPr/>
        </p:nvSpPr>
        <p:spPr>
          <a:xfrm>
            <a:off x="0" y="0"/>
            <a:ext cx="9144000" cy="64770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4" name="Title 3"/>
          <p:cNvSpPr>
            <a:spLocks noGrp="1"/>
          </p:cNvSpPr>
          <p:nvPr>
            <p:ph type="title"/>
          </p:nvPr>
        </p:nvSpPr>
        <p:spPr/>
        <p:txBody>
          <a:bodyPr/>
          <a:lstStyle/>
          <a:p>
            <a:r>
              <a:rPr lang="en-US" dirty="0" smtClean="0"/>
              <a:t>Acts 1:9-11</a:t>
            </a:r>
            <a:endParaRPr lang="en-US" dirty="0"/>
          </a:p>
        </p:txBody>
      </p:sp>
      <p:sp>
        <p:nvSpPr>
          <p:cNvPr id="5" name="Content Placeholder 4"/>
          <p:cNvSpPr>
            <a:spLocks noGrp="1"/>
          </p:cNvSpPr>
          <p:nvPr>
            <p:ph idx="1"/>
          </p:nvPr>
        </p:nvSpPr>
        <p:spPr>
          <a:xfrm>
            <a:off x="457200" y="2895600"/>
            <a:ext cx="8382000" cy="3581400"/>
          </a:xfrm>
        </p:spPr>
        <p:txBody>
          <a:bodyPr>
            <a:normAutofit fontScale="77500" lnSpcReduction="20000"/>
          </a:bodyPr>
          <a:lstStyle/>
          <a:p>
            <a:r>
              <a:rPr lang="en-US" dirty="0" smtClean="0"/>
              <a:t>Now when He had spoken these things, while they watched, </a:t>
            </a:r>
            <a:r>
              <a:rPr lang="en-US" dirty="0" smtClean="0">
                <a:solidFill>
                  <a:srgbClr val="FFCC00"/>
                </a:solidFill>
              </a:rPr>
              <a:t>He was taken up, and a cloud received Him out of their sight.</a:t>
            </a:r>
            <a:r>
              <a:rPr lang="en-US" dirty="0" smtClean="0"/>
              <a:t> 10 And while they looked steadfastly toward heaven as He went up, behold, two men stood by them in white apparel, 11 who also said, "Men of Galilee, why do you stand gazing up into heaven? This same Jesus, who was taken up from you into heaven, will so come in like manner as you saw Him go into heaven."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rayer.jpg"/>
          <p:cNvPicPr>
            <a:picLocks noChangeAspect="1"/>
          </p:cNvPicPr>
          <p:nvPr/>
        </p:nvPicPr>
        <p:blipFill>
          <a:blip r:embed="rId2" cstate="print"/>
          <a:stretch>
            <a:fillRect/>
          </a:stretch>
        </p:blipFill>
        <p:spPr>
          <a:xfrm>
            <a:off x="0" y="0"/>
            <a:ext cx="9144000" cy="6477000"/>
          </a:xfrm>
          <a:prstGeom prst="rect">
            <a:avLst/>
          </a:prstGeom>
        </p:spPr>
      </p:pic>
      <p:sp>
        <p:nvSpPr>
          <p:cNvPr id="4" name="Rectangle 3"/>
          <p:cNvSpPr/>
          <p:nvPr/>
        </p:nvSpPr>
        <p:spPr>
          <a:xfrm>
            <a:off x="0" y="0"/>
            <a:ext cx="9144000" cy="6477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5" name="Title 4"/>
          <p:cNvSpPr>
            <a:spLocks noGrp="1"/>
          </p:cNvSpPr>
          <p:nvPr>
            <p:ph type="title"/>
          </p:nvPr>
        </p:nvSpPr>
        <p:spPr/>
        <p:txBody>
          <a:bodyPr/>
          <a:lstStyle/>
          <a:p>
            <a:r>
              <a:rPr lang="en-US" dirty="0" smtClean="0"/>
              <a:t>Acts 1:12-14</a:t>
            </a:r>
            <a:endParaRPr lang="en-US" dirty="0"/>
          </a:p>
        </p:txBody>
      </p:sp>
      <p:sp>
        <p:nvSpPr>
          <p:cNvPr id="6" name="Content Placeholder 5"/>
          <p:cNvSpPr>
            <a:spLocks noGrp="1"/>
          </p:cNvSpPr>
          <p:nvPr>
            <p:ph idx="1"/>
          </p:nvPr>
        </p:nvSpPr>
        <p:spPr/>
        <p:txBody>
          <a:bodyPr>
            <a:normAutofit fontScale="77500" lnSpcReduction="20000"/>
          </a:bodyPr>
          <a:lstStyle/>
          <a:p>
            <a:r>
              <a:rPr lang="en-US" dirty="0" smtClean="0"/>
              <a:t>12 Then they returned to Jerusalem from the mount called Olivet, which is near Jerusalem, a Sabbath day's journey. 13 And when they had entered, they went up into the upper room where they were staying: Peter, James, John, and Andrew; Philip and Thomas; Bartholomew and Matthew; James the son of </a:t>
            </a:r>
            <a:r>
              <a:rPr lang="en-US" dirty="0" err="1" smtClean="0"/>
              <a:t>Alphaeus</a:t>
            </a:r>
            <a:r>
              <a:rPr lang="en-US" dirty="0" smtClean="0"/>
              <a:t> and Simon the Zealot; and Judas the son of James. 14 These all </a:t>
            </a:r>
            <a:r>
              <a:rPr lang="en-US" dirty="0" smtClean="0">
                <a:solidFill>
                  <a:srgbClr val="FFCC00"/>
                </a:solidFill>
              </a:rPr>
              <a:t>continued with one accord in prayer and supplication</a:t>
            </a:r>
            <a:r>
              <a:rPr lang="en-US" dirty="0" smtClean="0"/>
              <a:t>, with the women and Mary the mother of Jesus, and with His brothers.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welve ordinary men.jpg"/>
          <p:cNvPicPr>
            <a:picLocks noChangeAspect="1"/>
          </p:cNvPicPr>
          <p:nvPr/>
        </p:nvPicPr>
        <p:blipFill>
          <a:blip r:embed="rId2" cstate="print"/>
          <a:stretch>
            <a:fillRect/>
          </a:stretch>
        </p:blipFill>
        <p:spPr>
          <a:xfrm>
            <a:off x="0" y="0"/>
            <a:ext cx="9144000" cy="6477000"/>
          </a:xfrm>
          <a:prstGeom prst="rect">
            <a:avLst/>
          </a:prstGeom>
        </p:spPr>
      </p:pic>
      <p:sp>
        <p:nvSpPr>
          <p:cNvPr id="3" name="Rectangle 2"/>
          <p:cNvSpPr/>
          <p:nvPr/>
        </p:nvSpPr>
        <p:spPr>
          <a:xfrm>
            <a:off x="0" y="0"/>
            <a:ext cx="9144000" cy="6477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4" name="Title 3"/>
          <p:cNvSpPr>
            <a:spLocks noGrp="1"/>
          </p:cNvSpPr>
          <p:nvPr>
            <p:ph type="title"/>
          </p:nvPr>
        </p:nvSpPr>
        <p:spPr/>
        <p:txBody>
          <a:bodyPr>
            <a:normAutofit/>
          </a:bodyPr>
          <a:lstStyle/>
          <a:p>
            <a:r>
              <a:rPr lang="en-US" dirty="0" smtClean="0"/>
              <a:t>Acts 1:15-26</a:t>
            </a:r>
            <a:endParaRPr lang="en-US" dirty="0"/>
          </a:p>
        </p:txBody>
      </p:sp>
      <p:sp>
        <p:nvSpPr>
          <p:cNvPr id="5" name="Content Placeholder 4"/>
          <p:cNvSpPr>
            <a:spLocks noGrp="1"/>
          </p:cNvSpPr>
          <p:nvPr>
            <p:ph idx="1"/>
          </p:nvPr>
        </p:nvSpPr>
        <p:spPr/>
        <p:txBody>
          <a:bodyPr>
            <a:normAutofit fontScale="85000" lnSpcReduction="20000"/>
          </a:bodyPr>
          <a:lstStyle/>
          <a:p>
            <a:r>
              <a:rPr lang="en-US" dirty="0" smtClean="0"/>
              <a:t>15 And in those days Peter stood up in the midst of the disciples (altogether the number of names was about a hundred and twenty), and said, 16 "Men and brethren, this Scripture had to be fulfilled, which the Holy Spirit spoke before by the mouth of David concerning Judas, who became a guide to those who arrested Jesus; 17 for he was numbered with us and obtained a part in this ministry."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welve ordinary men.jpg"/>
          <p:cNvPicPr>
            <a:picLocks noChangeAspect="1"/>
          </p:cNvPicPr>
          <p:nvPr/>
        </p:nvPicPr>
        <p:blipFill>
          <a:blip r:embed="rId2" cstate="print"/>
          <a:stretch>
            <a:fillRect/>
          </a:stretch>
        </p:blipFill>
        <p:spPr>
          <a:xfrm>
            <a:off x="0" y="0"/>
            <a:ext cx="9144000" cy="6477000"/>
          </a:xfrm>
          <a:prstGeom prst="rect">
            <a:avLst/>
          </a:prstGeom>
        </p:spPr>
      </p:pic>
      <p:sp>
        <p:nvSpPr>
          <p:cNvPr id="3" name="Rectangle 2"/>
          <p:cNvSpPr/>
          <p:nvPr/>
        </p:nvSpPr>
        <p:spPr>
          <a:xfrm>
            <a:off x="0" y="0"/>
            <a:ext cx="9144000" cy="6477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4" name="Title 3"/>
          <p:cNvSpPr>
            <a:spLocks noGrp="1"/>
          </p:cNvSpPr>
          <p:nvPr>
            <p:ph type="title"/>
          </p:nvPr>
        </p:nvSpPr>
        <p:spPr/>
        <p:txBody>
          <a:bodyPr>
            <a:normAutofit/>
          </a:bodyPr>
          <a:lstStyle/>
          <a:p>
            <a:r>
              <a:rPr lang="en-US" dirty="0" smtClean="0"/>
              <a:t>Acts 1:15-26</a:t>
            </a:r>
            <a:endParaRPr lang="en-US" dirty="0"/>
          </a:p>
        </p:txBody>
      </p:sp>
      <p:sp>
        <p:nvSpPr>
          <p:cNvPr id="5" name="Content Placeholder 4"/>
          <p:cNvSpPr>
            <a:spLocks noGrp="1"/>
          </p:cNvSpPr>
          <p:nvPr>
            <p:ph idx="1"/>
          </p:nvPr>
        </p:nvSpPr>
        <p:spPr/>
        <p:txBody>
          <a:bodyPr>
            <a:normAutofit fontScale="85000" lnSpcReduction="20000"/>
          </a:bodyPr>
          <a:lstStyle/>
          <a:p>
            <a:r>
              <a:rPr lang="en-US" dirty="0" smtClean="0"/>
              <a:t>18 (Now this man purchased a field with the wages of iniquity; and falling headlong, he burst open in the middle and all his entrails gushed out. 19 And it became known to all those dwelling in Jerusalem; so that field is called in their own language, </a:t>
            </a:r>
            <a:r>
              <a:rPr lang="en-US" dirty="0" err="1" smtClean="0"/>
              <a:t>Akel</a:t>
            </a:r>
            <a:r>
              <a:rPr lang="en-US" dirty="0" smtClean="0"/>
              <a:t> </a:t>
            </a:r>
            <a:r>
              <a:rPr lang="en-US" dirty="0" err="1" smtClean="0"/>
              <a:t>Dama</a:t>
            </a:r>
            <a:r>
              <a:rPr lang="en-US" dirty="0" smtClean="0"/>
              <a:t>, that is, Field of Blood.) 20 "For it is written in the Book of </a:t>
            </a:r>
            <a:r>
              <a:rPr lang="en-US" dirty="0" err="1" smtClean="0"/>
              <a:t>Psalms:'Let</a:t>
            </a:r>
            <a:r>
              <a:rPr lang="en-US" dirty="0" smtClean="0"/>
              <a:t> his dwelling place be </a:t>
            </a:r>
            <a:r>
              <a:rPr lang="en-US" dirty="0" err="1" smtClean="0"/>
              <a:t>desolate,And</a:t>
            </a:r>
            <a:r>
              <a:rPr lang="en-US" dirty="0" smtClean="0"/>
              <a:t> let no one live in it'; and, 'Let another take his office.' </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welve ordinary men.jpg"/>
          <p:cNvPicPr>
            <a:picLocks noChangeAspect="1"/>
          </p:cNvPicPr>
          <p:nvPr/>
        </p:nvPicPr>
        <p:blipFill>
          <a:blip r:embed="rId2" cstate="print"/>
          <a:stretch>
            <a:fillRect/>
          </a:stretch>
        </p:blipFill>
        <p:spPr>
          <a:xfrm>
            <a:off x="0" y="0"/>
            <a:ext cx="9144000" cy="6477000"/>
          </a:xfrm>
          <a:prstGeom prst="rect">
            <a:avLst/>
          </a:prstGeom>
        </p:spPr>
      </p:pic>
      <p:sp>
        <p:nvSpPr>
          <p:cNvPr id="3" name="Rectangle 2"/>
          <p:cNvSpPr/>
          <p:nvPr/>
        </p:nvSpPr>
        <p:spPr>
          <a:xfrm>
            <a:off x="0" y="0"/>
            <a:ext cx="9144000" cy="6477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4" name="Title 3"/>
          <p:cNvSpPr>
            <a:spLocks noGrp="1"/>
          </p:cNvSpPr>
          <p:nvPr>
            <p:ph type="title"/>
          </p:nvPr>
        </p:nvSpPr>
        <p:spPr/>
        <p:txBody>
          <a:bodyPr>
            <a:normAutofit/>
          </a:bodyPr>
          <a:lstStyle/>
          <a:p>
            <a:r>
              <a:rPr lang="en-US" dirty="0" smtClean="0"/>
              <a:t>Acts 1:15-26</a:t>
            </a:r>
            <a:endParaRPr lang="en-US" dirty="0"/>
          </a:p>
        </p:txBody>
      </p:sp>
      <p:sp>
        <p:nvSpPr>
          <p:cNvPr id="5" name="Content Placeholder 4"/>
          <p:cNvSpPr>
            <a:spLocks noGrp="1"/>
          </p:cNvSpPr>
          <p:nvPr>
            <p:ph idx="1"/>
          </p:nvPr>
        </p:nvSpPr>
        <p:spPr>
          <a:xfrm>
            <a:off x="457200" y="1981201"/>
            <a:ext cx="8229600" cy="3505200"/>
          </a:xfrm>
        </p:spPr>
        <p:txBody>
          <a:bodyPr>
            <a:normAutofit fontScale="92500" lnSpcReduction="10000"/>
          </a:bodyPr>
          <a:lstStyle/>
          <a:p>
            <a:r>
              <a:rPr lang="en-US" dirty="0" smtClean="0"/>
              <a:t>21 "Therefore, of these men who have accompanied us all the time that the Lord Jesus went in and out among us, 22 beginning from the baptism of John to that day when He was taken up from us, one of these must become a witness with us of His resurrection." </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welve ordinary men.jpg"/>
          <p:cNvPicPr>
            <a:picLocks noChangeAspect="1"/>
          </p:cNvPicPr>
          <p:nvPr/>
        </p:nvPicPr>
        <p:blipFill>
          <a:blip r:embed="rId2" cstate="print"/>
          <a:stretch>
            <a:fillRect/>
          </a:stretch>
        </p:blipFill>
        <p:spPr>
          <a:xfrm>
            <a:off x="0" y="0"/>
            <a:ext cx="9144000" cy="6477000"/>
          </a:xfrm>
          <a:prstGeom prst="rect">
            <a:avLst/>
          </a:prstGeom>
        </p:spPr>
      </p:pic>
      <p:sp>
        <p:nvSpPr>
          <p:cNvPr id="3" name="Rectangle 2"/>
          <p:cNvSpPr/>
          <p:nvPr/>
        </p:nvSpPr>
        <p:spPr>
          <a:xfrm>
            <a:off x="0" y="0"/>
            <a:ext cx="9144000" cy="6477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4" name="Title 3"/>
          <p:cNvSpPr>
            <a:spLocks noGrp="1"/>
          </p:cNvSpPr>
          <p:nvPr>
            <p:ph type="title"/>
          </p:nvPr>
        </p:nvSpPr>
        <p:spPr/>
        <p:txBody>
          <a:bodyPr>
            <a:normAutofit/>
          </a:bodyPr>
          <a:lstStyle/>
          <a:p>
            <a:r>
              <a:rPr lang="en-US" dirty="0" smtClean="0"/>
              <a:t>Acts 1:15-26</a:t>
            </a:r>
            <a:endParaRPr lang="en-US" dirty="0"/>
          </a:p>
        </p:txBody>
      </p:sp>
      <p:sp>
        <p:nvSpPr>
          <p:cNvPr id="5" name="Content Placeholder 4"/>
          <p:cNvSpPr>
            <a:spLocks noGrp="1"/>
          </p:cNvSpPr>
          <p:nvPr>
            <p:ph idx="1"/>
          </p:nvPr>
        </p:nvSpPr>
        <p:spPr>
          <a:xfrm>
            <a:off x="457200" y="1981201"/>
            <a:ext cx="8229600" cy="3505200"/>
          </a:xfrm>
        </p:spPr>
        <p:txBody>
          <a:bodyPr>
            <a:normAutofit fontScale="77500" lnSpcReduction="20000"/>
          </a:bodyPr>
          <a:lstStyle/>
          <a:p>
            <a:r>
              <a:rPr lang="en-US" dirty="0" smtClean="0"/>
              <a:t>23 And they proposed two: Joseph called </a:t>
            </a:r>
            <a:r>
              <a:rPr lang="en-US" dirty="0" err="1" smtClean="0"/>
              <a:t>Barsabas</a:t>
            </a:r>
            <a:r>
              <a:rPr lang="en-US" dirty="0" smtClean="0"/>
              <a:t>, who was surnamed Justus, and Matthias. 24 And they prayed and said, "You, O Lord, who know the hearts of all, show which of these two You have chosen 25 to take part in this ministry and apostleship from which Judas by transgression fell, that he might go to his own place." 26 And they cast their lots, and the lot fell on Matthias. And he was numbered with the eleven apostles.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Jesus risen.jpg"/>
          <p:cNvPicPr>
            <a:picLocks noChangeAspect="1"/>
          </p:cNvPicPr>
          <p:nvPr/>
        </p:nvPicPr>
        <p:blipFill>
          <a:blip r:embed="rId3" cstate="print">
            <a:lum bright="-5000" contrast="10000"/>
          </a:blip>
          <a:srcRect t="5455" b="21818"/>
          <a:stretch>
            <a:fillRect/>
          </a:stretch>
        </p:blipFill>
        <p:spPr>
          <a:xfrm>
            <a:off x="1219200" y="1600200"/>
            <a:ext cx="6653087" cy="3581400"/>
          </a:xfrm>
          <a:prstGeom prst="rect">
            <a:avLst/>
          </a:prstGeom>
          <a:effectLst>
            <a:glow rad="228600">
              <a:schemeClr val="accent6">
                <a:satMod val="175000"/>
                <a:alpha val="40000"/>
              </a:schemeClr>
            </a:glow>
          </a:effectLst>
        </p:spPr>
      </p:pic>
      <p:sp>
        <p:nvSpPr>
          <p:cNvPr id="6" name="Rectangle 5"/>
          <p:cNvSpPr/>
          <p:nvPr/>
        </p:nvSpPr>
        <p:spPr>
          <a:xfrm>
            <a:off x="0" y="0"/>
            <a:ext cx="9144000" cy="6477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4" name="Rectangle 3"/>
          <p:cNvSpPr/>
          <p:nvPr/>
        </p:nvSpPr>
        <p:spPr>
          <a:xfrm flipV="1">
            <a:off x="0" y="6477000"/>
            <a:ext cx="9144000" cy="3810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title"/>
          </p:nvPr>
        </p:nvSpPr>
        <p:spPr>
          <a:xfrm>
            <a:off x="457200" y="274638"/>
            <a:ext cx="6934200" cy="1143000"/>
          </a:xfrm>
        </p:spPr>
        <p:txBody>
          <a:bodyPr>
            <a:noAutofit/>
          </a:bodyPr>
          <a:lstStyle/>
          <a:p>
            <a:r>
              <a:rPr lang="en-US" dirty="0" smtClean="0"/>
              <a:t>Evidence for Christianity..</a:t>
            </a:r>
            <a:endParaRPr lang="en-US" dirty="0"/>
          </a:p>
        </p:txBody>
      </p:sp>
      <p:sp>
        <p:nvSpPr>
          <p:cNvPr id="10" name="Subtitle 9"/>
          <p:cNvSpPr>
            <a:spLocks noGrp="1"/>
          </p:cNvSpPr>
          <p:nvPr>
            <p:ph idx="1"/>
          </p:nvPr>
        </p:nvSpPr>
        <p:spPr>
          <a:xfrm>
            <a:off x="457200" y="1447800"/>
            <a:ext cx="8229600" cy="4678363"/>
          </a:xfrm>
        </p:spPr>
        <p:txBody>
          <a:bodyPr>
            <a:normAutofit/>
          </a:bodyPr>
          <a:lstStyle/>
          <a:p>
            <a:r>
              <a:rPr lang="en-US" sz="3200" dirty="0" smtClean="0"/>
              <a:t>Faith in a risen living Lord (1-3) ..</a:t>
            </a:r>
          </a:p>
          <a:p>
            <a:pPr lvl="1"/>
            <a:r>
              <a:rPr lang="en-US" sz="2400" dirty="0" smtClean="0"/>
              <a:t>Ephesians 1:19-22 that you may know and what is the exceeding greatness of His power toward us who believe, according to the working of His mighty power 20 which He worked in Christ when He raised Him from the dead and seated Him at His right hand in the heavenly places,  21 far above all principality and power and might and dominion, and every name that is named, not only in this age but also in that which is to come. 22 And He put all things under His feet, and gave Him to be head over all things to the church..</a:t>
            </a:r>
          </a:p>
          <a:p>
            <a:pPr lvl="1"/>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dissolve">
                                      <p:cBhvr>
                                        <p:cTn id="7"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Jesus risen.jpg"/>
          <p:cNvPicPr>
            <a:picLocks noChangeAspect="1"/>
          </p:cNvPicPr>
          <p:nvPr/>
        </p:nvPicPr>
        <p:blipFill>
          <a:blip r:embed="rId3" cstate="print">
            <a:lum bright="-5000" contrast="10000"/>
          </a:blip>
          <a:srcRect t="5455" b="21818"/>
          <a:stretch>
            <a:fillRect/>
          </a:stretch>
        </p:blipFill>
        <p:spPr>
          <a:xfrm>
            <a:off x="1219200" y="1600200"/>
            <a:ext cx="6653087" cy="3581400"/>
          </a:xfrm>
          <a:prstGeom prst="rect">
            <a:avLst/>
          </a:prstGeom>
          <a:effectLst>
            <a:glow rad="228600">
              <a:schemeClr val="accent6">
                <a:satMod val="175000"/>
                <a:alpha val="40000"/>
              </a:schemeClr>
            </a:glow>
          </a:effectLst>
        </p:spPr>
      </p:pic>
      <p:sp>
        <p:nvSpPr>
          <p:cNvPr id="6" name="Rectangle 5"/>
          <p:cNvSpPr/>
          <p:nvPr/>
        </p:nvSpPr>
        <p:spPr>
          <a:xfrm>
            <a:off x="0" y="0"/>
            <a:ext cx="9144000" cy="6477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4" name="Rectangle 3"/>
          <p:cNvSpPr/>
          <p:nvPr/>
        </p:nvSpPr>
        <p:spPr>
          <a:xfrm flipV="1">
            <a:off x="0" y="6477000"/>
            <a:ext cx="9144000" cy="3810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title"/>
          </p:nvPr>
        </p:nvSpPr>
        <p:spPr>
          <a:xfrm>
            <a:off x="457200" y="274638"/>
            <a:ext cx="6934200" cy="1143000"/>
          </a:xfrm>
        </p:spPr>
        <p:txBody>
          <a:bodyPr>
            <a:noAutofit/>
          </a:bodyPr>
          <a:lstStyle/>
          <a:p>
            <a:r>
              <a:rPr lang="en-US" dirty="0" smtClean="0"/>
              <a:t>Evidence for Christianity..</a:t>
            </a:r>
            <a:endParaRPr lang="en-US" dirty="0"/>
          </a:p>
        </p:txBody>
      </p:sp>
      <p:sp>
        <p:nvSpPr>
          <p:cNvPr id="10" name="Subtitle 9"/>
          <p:cNvSpPr>
            <a:spLocks noGrp="1"/>
          </p:cNvSpPr>
          <p:nvPr>
            <p:ph idx="1"/>
          </p:nvPr>
        </p:nvSpPr>
        <p:spPr>
          <a:xfrm>
            <a:off x="457200" y="1447800"/>
            <a:ext cx="8229600" cy="4678363"/>
          </a:xfrm>
        </p:spPr>
        <p:txBody>
          <a:bodyPr>
            <a:normAutofit/>
          </a:bodyPr>
          <a:lstStyle/>
          <a:p>
            <a:r>
              <a:rPr lang="en-US" sz="3200" dirty="0" smtClean="0"/>
              <a:t>Power of the Spirit (4-8) ..</a:t>
            </a:r>
          </a:p>
          <a:p>
            <a:pPr lvl="1"/>
            <a:r>
              <a:rPr lang="en-US" sz="3200" dirty="0" smtClean="0"/>
              <a:t>Ephesians 5:18-19  And do not be drunk with wine, in which is dissipation; but be filled with the Spirit, 19 speaking to one another in psalms and hymns and spiritual songs, singing and making melody in your heart to the Lord,</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dissolve">
                                      <p:cBhvr>
                                        <p:cTn id="7"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ible-300x181.jpg"/>
          <p:cNvPicPr>
            <a:picLocks noChangeAspect="1"/>
          </p:cNvPicPr>
          <p:nvPr/>
        </p:nvPicPr>
        <p:blipFill>
          <a:blip r:embed="rId2" cstate="print"/>
          <a:stretch>
            <a:fillRect/>
          </a:stretch>
        </p:blipFill>
        <p:spPr>
          <a:xfrm>
            <a:off x="2514600" y="533400"/>
            <a:ext cx="4038600" cy="2131822"/>
          </a:xfrm>
          <a:prstGeom prst="rect">
            <a:avLst/>
          </a:prstGeom>
          <a:effectLst>
            <a:glow rad="228600">
              <a:schemeClr val="accent6">
                <a:satMod val="175000"/>
                <a:alpha val="40000"/>
              </a:schemeClr>
            </a:glow>
          </a:effectLst>
        </p:spPr>
      </p:pic>
      <p:sp>
        <p:nvSpPr>
          <p:cNvPr id="2" name="Title 1"/>
          <p:cNvSpPr>
            <a:spLocks noGrp="1"/>
          </p:cNvSpPr>
          <p:nvPr>
            <p:ph type="title"/>
          </p:nvPr>
        </p:nvSpPr>
        <p:spPr>
          <a:xfrm>
            <a:off x="1752600" y="381000"/>
            <a:ext cx="5562600" cy="1143000"/>
          </a:xfrm>
        </p:spPr>
        <p:txBody>
          <a:bodyPr/>
          <a:lstStyle/>
          <a:p>
            <a:pPr algn="ctr"/>
            <a:r>
              <a:rPr lang="en-US" dirty="0" smtClean="0"/>
              <a:t>Acts 1:1-3 </a:t>
            </a:r>
            <a:endParaRPr lang="en-US" dirty="0"/>
          </a:p>
        </p:txBody>
      </p:sp>
      <p:sp>
        <p:nvSpPr>
          <p:cNvPr id="6" name="Rectangle 5"/>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p:cNvSpPr>
            <a:spLocks noGrp="1"/>
          </p:cNvSpPr>
          <p:nvPr>
            <p:ph idx="1"/>
          </p:nvPr>
        </p:nvSpPr>
        <p:spPr>
          <a:xfrm>
            <a:off x="381000" y="2514600"/>
            <a:ext cx="8534400" cy="3886200"/>
          </a:xfrm>
        </p:spPr>
        <p:txBody>
          <a:bodyPr>
            <a:normAutofit fontScale="77500" lnSpcReduction="20000"/>
          </a:bodyPr>
          <a:lstStyle/>
          <a:p>
            <a:pPr>
              <a:buNone/>
            </a:pPr>
            <a:r>
              <a:rPr lang="en-US" sz="5100" dirty="0" smtClean="0"/>
              <a:t>   </a:t>
            </a:r>
            <a:r>
              <a:rPr lang="en-US" dirty="0" smtClean="0"/>
              <a:t>The former account I made, O </a:t>
            </a:r>
            <a:r>
              <a:rPr lang="en-US" dirty="0" err="1" smtClean="0"/>
              <a:t>Theophilus</a:t>
            </a:r>
            <a:r>
              <a:rPr lang="en-US" dirty="0" smtClean="0"/>
              <a:t>, of all that Jesus began both to do and teach, 2 until the day in which He was taken up, after He through the Holy Spirit had given commandments to the apostles whom He had chosen, 3 to whom He also presented Himself alive after His suffering by </a:t>
            </a:r>
            <a:r>
              <a:rPr lang="en-US" dirty="0" smtClean="0">
                <a:solidFill>
                  <a:srgbClr val="FFCC00"/>
                </a:solidFill>
              </a:rPr>
              <a:t>many infallible proofs</a:t>
            </a:r>
            <a:r>
              <a:rPr lang="en-US" dirty="0" smtClean="0"/>
              <a:t>, being seen by them during forty days and speaking of the things pertaining to the kingdom of God. </a:t>
            </a:r>
          </a:p>
        </p:txBody>
      </p:sp>
      <p:sp>
        <p:nvSpPr>
          <p:cNvPr id="9" name="TextBox 8"/>
          <p:cNvSpPr txBox="1"/>
          <p:nvPr/>
        </p:nvSpPr>
        <p:spPr>
          <a:xfrm>
            <a:off x="228600" y="1295400"/>
            <a:ext cx="1752600" cy="707886"/>
          </a:xfrm>
          <a:prstGeom prst="rect">
            <a:avLst/>
          </a:prstGeom>
          <a:noFill/>
        </p:spPr>
        <p:txBody>
          <a:bodyPr wrap="square" rtlCol="0">
            <a:spAutoFit/>
          </a:bodyPr>
          <a:lstStyle/>
          <a:p>
            <a:pPr algn="ctr"/>
            <a:r>
              <a:rPr lang="en-US" sz="4000" dirty="0" smtClean="0">
                <a:solidFill>
                  <a:srgbClr val="92D050"/>
                </a:solidFill>
                <a:effectLst>
                  <a:glow rad="228600">
                    <a:schemeClr val="accent6">
                      <a:satMod val="175000"/>
                      <a:alpha val="40000"/>
                    </a:schemeClr>
                  </a:glow>
                </a:effectLst>
                <a:latin typeface="Georgia" pitchFamily="18" charset="0"/>
              </a:rPr>
              <a:t>Luke</a:t>
            </a:r>
            <a:endParaRPr lang="en-US" sz="4000" dirty="0">
              <a:solidFill>
                <a:srgbClr val="92D050"/>
              </a:solidFill>
              <a:effectLst>
                <a:glow rad="228600">
                  <a:schemeClr val="accent6">
                    <a:satMod val="175000"/>
                    <a:alpha val="40000"/>
                  </a:schemeClr>
                </a:glow>
              </a:effectLst>
              <a:latin typeface="Georgia" pitchFamily="18" charset="0"/>
            </a:endParaRPr>
          </a:p>
        </p:txBody>
      </p:sp>
      <p:sp>
        <p:nvSpPr>
          <p:cNvPr id="10" name="TextBox 9"/>
          <p:cNvSpPr txBox="1"/>
          <p:nvPr/>
        </p:nvSpPr>
        <p:spPr>
          <a:xfrm>
            <a:off x="7086600" y="1371600"/>
            <a:ext cx="1752600" cy="707886"/>
          </a:xfrm>
          <a:prstGeom prst="rect">
            <a:avLst/>
          </a:prstGeom>
          <a:noFill/>
        </p:spPr>
        <p:txBody>
          <a:bodyPr wrap="square" rtlCol="0">
            <a:spAutoFit/>
          </a:bodyPr>
          <a:lstStyle/>
          <a:p>
            <a:pPr algn="ctr"/>
            <a:r>
              <a:rPr lang="en-US" sz="4000" dirty="0" smtClean="0">
                <a:solidFill>
                  <a:srgbClr val="FFCC00"/>
                </a:solidFill>
                <a:effectLst>
                  <a:glow rad="228600">
                    <a:schemeClr val="accent6">
                      <a:satMod val="175000"/>
                      <a:alpha val="40000"/>
                    </a:schemeClr>
                  </a:glow>
                </a:effectLst>
                <a:latin typeface="Georgia" pitchFamily="18" charset="0"/>
              </a:rPr>
              <a:t>Acts</a:t>
            </a:r>
            <a:endParaRPr lang="en-US" sz="4000" dirty="0">
              <a:solidFill>
                <a:srgbClr val="FFCC00"/>
              </a:solidFill>
              <a:effectLst>
                <a:glow rad="228600">
                  <a:schemeClr val="accent6">
                    <a:satMod val="175000"/>
                    <a:alpha val="40000"/>
                  </a:schemeClr>
                </a:glow>
              </a:effectLst>
              <a:latin typeface="Georgia" pitchFamily="18" charset="0"/>
            </a:endParaRPr>
          </a:p>
        </p:txBody>
      </p:sp>
      <p:cxnSp>
        <p:nvCxnSpPr>
          <p:cNvPr id="12" name="Straight Arrow Connector 11"/>
          <p:cNvCxnSpPr/>
          <p:nvPr/>
        </p:nvCxnSpPr>
        <p:spPr>
          <a:xfrm>
            <a:off x="1752600" y="1676400"/>
            <a:ext cx="5715000" cy="0"/>
          </a:xfrm>
          <a:prstGeom prst="straightConnector1">
            <a:avLst/>
          </a:prstGeom>
          <a:ln w="22225">
            <a:tailEnd type="arrow"/>
          </a:ln>
          <a:effectLst>
            <a:glow rad="2286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Jesus risen.jpg"/>
          <p:cNvPicPr>
            <a:picLocks noChangeAspect="1"/>
          </p:cNvPicPr>
          <p:nvPr/>
        </p:nvPicPr>
        <p:blipFill>
          <a:blip r:embed="rId3" cstate="print">
            <a:lum bright="-5000" contrast="10000"/>
          </a:blip>
          <a:srcRect t="5455" b="21818"/>
          <a:stretch>
            <a:fillRect/>
          </a:stretch>
        </p:blipFill>
        <p:spPr>
          <a:xfrm>
            <a:off x="1219200" y="1600200"/>
            <a:ext cx="6653087" cy="3581400"/>
          </a:xfrm>
          <a:prstGeom prst="rect">
            <a:avLst/>
          </a:prstGeom>
          <a:effectLst>
            <a:glow rad="228600">
              <a:schemeClr val="accent6">
                <a:satMod val="175000"/>
                <a:alpha val="40000"/>
              </a:schemeClr>
            </a:glow>
          </a:effectLst>
        </p:spPr>
      </p:pic>
      <p:sp>
        <p:nvSpPr>
          <p:cNvPr id="6" name="Rectangle 5"/>
          <p:cNvSpPr/>
          <p:nvPr/>
        </p:nvSpPr>
        <p:spPr>
          <a:xfrm>
            <a:off x="0" y="0"/>
            <a:ext cx="9144000" cy="6477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4" name="Rectangle 3"/>
          <p:cNvSpPr/>
          <p:nvPr/>
        </p:nvSpPr>
        <p:spPr>
          <a:xfrm flipV="1">
            <a:off x="0" y="6477000"/>
            <a:ext cx="9144000" cy="3810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title"/>
          </p:nvPr>
        </p:nvSpPr>
        <p:spPr>
          <a:xfrm>
            <a:off x="457200" y="274638"/>
            <a:ext cx="6934200" cy="1143000"/>
          </a:xfrm>
        </p:spPr>
        <p:txBody>
          <a:bodyPr>
            <a:noAutofit/>
          </a:bodyPr>
          <a:lstStyle/>
          <a:p>
            <a:r>
              <a:rPr lang="en-US" dirty="0" smtClean="0"/>
              <a:t>Evidence for Christianity..</a:t>
            </a:r>
            <a:endParaRPr lang="en-US" dirty="0"/>
          </a:p>
        </p:txBody>
      </p:sp>
      <p:sp>
        <p:nvSpPr>
          <p:cNvPr id="10" name="Subtitle 9"/>
          <p:cNvSpPr>
            <a:spLocks noGrp="1"/>
          </p:cNvSpPr>
          <p:nvPr>
            <p:ph idx="1"/>
          </p:nvPr>
        </p:nvSpPr>
        <p:spPr>
          <a:xfrm>
            <a:off x="457200" y="1447800"/>
            <a:ext cx="8229600" cy="4678363"/>
          </a:xfrm>
        </p:spPr>
        <p:txBody>
          <a:bodyPr>
            <a:normAutofit/>
          </a:bodyPr>
          <a:lstStyle/>
          <a:p>
            <a:r>
              <a:rPr lang="en-US" sz="3200" dirty="0" smtClean="0"/>
              <a:t>Promise of His Return (9-11) ..</a:t>
            </a:r>
          </a:p>
          <a:p>
            <a:pPr lvl="1"/>
            <a:r>
              <a:rPr lang="en-US" sz="3200" dirty="0" smtClean="0"/>
              <a:t>Acts 1:11 This same Jesus, who was taken up from you into heaven, will so come in like manner as you saw Him go into heaven."</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dissolve">
                                      <p:cBhvr>
                                        <p:cTn id="7"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Jesus risen.jpg"/>
          <p:cNvPicPr>
            <a:picLocks noChangeAspect="1"/>
          </p:cNvPicPr>
          <p:nvPr/>
        </p:nvPicPr>
        <p:blipFill>
          <a:blip r:embed="rId3" cstate="print">
            <a:lum bright="-5000" contrast="10000"/>
          </a:blip>
          <a:srcRect t="5455" b="21818"/>
          <a:stretch>
            <a:fillRect/>
          </a:stretch>
        </p:blipFill>
        <p:spPr>
          <a:xfrm>
            <a:off x="1219200" y="1600200"/>
            <a:ext cx="6653087" cy="3581400"/>
          </a:xfrm>
          <a:prstGeom prst="rect">
            <a:avLst/>
          </a:prstGeom>
          <a:effectLst>
            <a:glow rad="228600">
              <a:schemeClr val="accent6">
                <a:satMod val="175000"/>
                <a:alpha val="40000"/>
              </a:schemeClr>
            </a:glow>
          </a:effectLst>
        </p:spPr>
      </p:pic>
      <p:sp>
        <p:nvSpPr>
          <p:cNvPr id="6" name="Rectangle 5"/>
          <p:cNvSpPr/>
          <p:nvPr/>
        </p:nvSpPr>
        <p:spPr>
          <a:xfrm>
            <a:off x="0" y="0"/>
            <a:ext cx="9144000" cy="6477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4" name="Rectangle 3"/>
          <p:cNvSpPr/>
          <p:nvPr/>
        </p:nvSpPr>
        <p:spPr>
          <a:xfrm flipV="1">
            <a:off x="0" y="6477000"/>
            <a:ext cx="9144000" cy="3810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title"/>
          </p:nvPr>
        </p:nvSpPr>
        <p:spPr>
          <a:xfrm>
            <a:off x="457200" y="274638"/>
            <a:ext cx="6934200" cy="1143000"/>
          </a:xfrm>
        </p:spPr>
        <p:txBody>
          <a:bodyPr>
            <a:noAutofit/>
          </a:bodyPr>
          <a:lstStyle/>
          <a:p>
            <a:r>
              <a:rPr lang="en-US" dirty="0" smtClean="0"/>
              <a:t>Evidence for Christianity..</a:t>
            </a:r>
            <a:endParaRPr lang="en-US" dirty="0"/>
          </a:p>
        </p:txBody>
      </p:sp>
      <p:sp>
        <p:nvSpPr>
          <p:cNvPr id="10" name="Subtitle 9"/>
          <p:cNvSpPr>
            <a:spLocks noGrp="1"/>
          </p:cNvSpPr>
          <p:nvPr>
            <p:ph idx="1"/>
          </p:nvPr>
        </p:nvSpPr>
        <p:spPr>
          <a:xfrm>
            <a:off x="457200" y="1447800"/>
            <a:ext cx="8229600" cy="4678363"/>
          </a:xfrm>
        </p:spPr>
        <p:txBody>
          <a:bodyPr>
            <a:normAutofit/>
          </a:bodyPr>
          <a:lstStyle/>
          <a:p>
            <a:r>
              <a:rPr lang="en-US" sz="3200" dirty="0" smtClean="0"/>
              <a:t>Power of prayer (12-14,24-26) ..</a:t>
            </a:r>
          </a:p>
          <a:p>
            <a:pPr lvl="1"/>
            <a:r>
              <a:rPr lang="en-US" sz="3200" dirty="0" smtClean="0"/>
              <a:t>Acts 1:14  These all continued with one accord in prayer and supplication, with the women and Mary the mother of Jesus, and with His brothers.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dissolve">
                                      <p:cBhvr>
                                        <p:cTn id="7"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Jesus risen.jpg"/>
          <p:cNvPicPr>
            <a:picLocks noChangeAspect="1"/>
          </p:cNvPicPr>
          <p:nvPr/>
        </p:nvPicPr>
        <p:blipFill>
          <a:blip r:embed="rId3" cstate="print">
            <a:lum bright="-5000" contrast="10000"/>
          </a:blip>
          <a:srcRect t="5455" b="21818"/>
          <a:stretch>
            <a:fillRect/>
          </a:stretch>
        </p:blipFill>
        <p:spPr>
          <a:xfrm>
            <a:off x="1219200" y="1600200"/>
            <a:ext cx="6653087" cy="3581400"/>
          </a:xfrm>
          <a:prstGeom prst="rect">
            <a:avLst/>
          </a:prstGeom>
          <a:effectLst>
            <a:glow rad="228600">
              <a:schemeClr val="accent6">
                <a:satMod val="175000"/>
                <a:alpha val="40000"/>
              </a:schemeClr>
            </a:glow>
          </a:effectLst>
        </p:spPr>
      </p:pic>
      <p:sp>
        <p:nvSpPr>
          <p:cNvPr id="6" name="Rectangle 5"/>
          <p:cNvSpPr/>
          <p:nvPr/>
        </p:nvSpPr>
        <p:spPr>
          <a:xfrm>
            <a:off x="0" y="0"/>
            <a:ext cx="9144000" cy="6477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4" name="Rectangle 3"/>
          <p:cNvSpPr/>
          <p:nvPr/>
        </p:nvSpPr>
        <p:spPr>
          <a:xfrm flipV="1">
            <a:off x="0" y="6477000"/>
            <a:ext cx="9144000" cy="3810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title"/>
          </p:nvPr>
        </p:nvSpPr>
        <p:spPr>
          <a:xfrm>
            <a:off x="457200" y="274638"/>
            <a:ext cx="6934200" cy="1143000"/>
          </a:xfrm>
        </p:spPr>
        <p:txBody>
          <a:bodyPr>
            <a:noAutofit/>
          </a:bodyPr>
          <a:lstStyle/>
          <a:p>
            <a:r>
              <a:rPr lang="en-US" dirty="0" smtClean="0"/>
              <a:t>Evidence for Christianity..</a:t>
            </a:r>
            <a:endParaRPr lang="en-US" dirty="0"/>
          </a:p>
        </p:txBody>
      </p:sp>
      <p:sp>
        <p:nvSpPr>
          <p:cNvPr id="10" name="Subtitle 9"/>
          <p:cNvSpPr>
            <a:spLocks noGrp="1"/>
          </p:cNvSpPr>
          <p:nvPr>
            <p:ph idx="1"/>
          </p:nvPr>
        </p:nvSpPr>
        <p:spPr>
          <a:xfrm>
            <a:off x="457200" y="1447800"/>
            <a:ext cx="8229600" cy="4678363"/>
          </a:xfrm>
        </p:spPr>
        <p:txBody>
          <a:bodyPr>
            <a:normAutofit/>
          </a:bodyPr>
          <a:lstStyle/>
          <a:p>
            <a:r>
              <a:rPr lang="en-US" sz="3200" dirty="0" smtClean="0"/>
              <a:t>Guidance of scripture (15-23) ..</a:t>
            </a:r>
          </a:p>
          <a:p>
            <a:pPr lvl="1"/>
            <a:r>
              <a:rPr lang="en-US" sz="3200" dirty="0" smtClean="0"/>
              <a:t>Psalms 119:105 Your word is a lamp to my feet And a light to my path.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dissolve">
                                      <p:cBhvr>
                                        <p:cTn id="7"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0" y="6477000"/>
            <a:ext cx="9144000" cy="3810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685800" y="304800"/>
            <a:ext cx="7772400" cy="1066800"/>
          </a:xfrm>
        </p:spPr>
        <p:txBody>
          <a:bodyPr>
            <a:noAutofit/>
          </a:bodyPr>
          <a:lstStyle/>
          <a:p>
            <a:r>
              <a:rPr lang="en-US" dirty="0" smtClean="0"/>
              <a:t>Many Infallible Proofs</a:t>
            </a:r>
            <a:endParaRPr lang="en-US" dirty="0"/>
          </a:p>
        </p:txBody>
      </p:sp>
      <p:sp>
        <p:nvSpPr>
          <p:cNvPr id="10" name="Subtitle 9"/>
          <p:cNvSpPr>
            <a:spLocks noGrp="1"/>
          </p:cNvSpPr>
          <p:nvPr>
            <p:ph type="subTitle" idx="1"/>
          </p:nvPr>
        </p:nvSpPr>
        <p:spPr>
          <a:xfrm>
            <a:off x="1295400" y="5334000"/>
            <a:ext cx="6400800" cy="990600"/>
          </a:xfrm>
        </p:spPr>
        <p:txBody>
          <a:bodyPr>
            <a:normAutofit/>
          </a:bodyPr>
          <a:lstStyle/>
          <a:p>
            <a:r>
              <a:rPr lang="en-US" sz="4400" smtClean="0"/>
              <a:t>Acts </a:t>
            </a:r>
            <a:r>
              <a:rPr lang="en-US" sz="4400" smtClean="0"/>
              <a:t>1</a:t>
            </a:r>
            <a:endParaRPr lang="en-US" sz="4400" dirty="0"/>
          </a:p>
        </p:txBody>
      </p:sp>
      <p:pic>
        <p:nvPicPr>
          <p:cNvPr id="5" name="Picture 4" descr="Jesus risen.jpg"/>
          <p:cNvPicPr>
            <a:picLocks noChangeAspect="1"/>
          </p:cNvPicPr>
          <p:nvPr/>
        </p:nvPicPr>
        <p:blipFill>
          <a:blip r:embed="rId3" cstate="print">
            <a:lum bright="-5000" contrast="10000"/>
          </a:blip>
          <a:srcRect t="5455" b="21818"/>
          <a:stretch>
            <a:fillRect/>
          </a:stretch>
        </p:blipFill>
        <p:spPr>
          <a:xfrm>
            <a:off x="1219200" y="1600200"/>
            <a:ext cx="6653087" cy="3581400"/>
          </a:xfrm>
          <a:prstGeom prst="rect">
            <a:avLst/>
          </a:prstGeom>
          <a:effectLst>
            <a:glow rad="228600">
              <a:schemeClr val="accent6">
                <a:satMod val="175000"/>
                <a:alpha val="40000"/>
              </a:schemeClr>
            </a:glow>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Imaginenoreligion.jpg"/>
          <p:cNvPicPr>
            <a:picLocks noChangeAspect="1"/>
          </p:cNvPicPr>
          <p:nvPr/>
        </p:nvPicPr>
        <p:blipFill>
          <a:blip r:embed="rId2" cstate="print"/>
          <a:stretch>
            <a:fillRect/>
          </a:stretch>
        </p:blipFill>
        <p:spPr>
          <a:xfrm>
            <a:off x="1905000" y="838200"/>
            <a:ext cx="5435600" cy="1854383"/>
          </a:xfrm>
          <a:prstGeom prst="rect">
            <a:avLst/>
          </a:prstGeom>
          <a:effectLst>
            <a:glow rad="228600">
              <a:schemeClr val="accent6">
                <a:satMod val="175000"/>
                <a:alpha val="40000"/>
              </a:schemeClr>
            </a:glow>
          </a:effectLst>
        </p:spPr>
      </p:pic>
      <p:sp>
        <p:nvSpPr>
          <p:cNvPr id="4" name="TextBox 3"/>
          <p:cNvSpPr txBox="1"/>
          <p:nvPr/>
        </p:nvSpPr>
        <p:spPr>
          <a:xfrm>
            <a:off x="304800" y="3124200"/>
            <a:ext cx="2438400" cy="707886"/>
          </a:xfrm>
          <a:prstGeom prst="rect">
            <a:avLst/>
          </a:prstGeom>
          <a:noFill/>
        </p:spPr>
        <p:txBody>
          <a:bodyPr wrap="square" rtlCol="0">
            <a:spAutoFit/>
          </a:bodyPr>
          <a:lstStyle/>
          <a:p>
            <a:pPr algn="ctr"/>
            <a:r>
              <a:rPr lang="en-US" sz="4000" dirty="0" smtClean="0">
                <a:solidFill>
                  <a:srgbClr val="92D050"/>
                </a:solidFill>
                <a:effectLst>
                  <a:glow rad="228600">
                    <a:schemeClr val="accent6">
                      <a:satMod val="175000"/>
                      <a:alpha val="40000"/>
                    </a:schemeClr>
                  </a:glow>
                </a:effectLst>
                <a:latin typeface="Georgia" pitchFamily="18" charset="0"/>
              </a:rPr>
              <a:t>Atheism</a:t>
            </a:r>
            <a:endParaRPr lang="en-US" sz="4000" dirty="0">
              <a:solidFill>
                <a:srgbClr val="92D050"/>
              </a:solidFill>
              <a:effectLst>
                <a:glow rad="228600">
                  <a:schemeClr val="accent6">
                    <a:satMod val="175000"/>
                    <a:alpha val="40000"/>
                  </a:schemeClr>
                </a:glow>
              </a:effectLst>
              <a:latin typeface="Georgia" pitchFamily="18" charset="0"/>
            </a:endParaRPr>
          </a:p>
        </p:txBody>
      </p:sp>
      <p:sp>
        <p:nvSpPr>
          <p:cNvPr id="5" name="TextBox 4"/>
          <p:cNvSpPr txBox="1"/>
          <p:nvPr/>
        </p:nvSpPr>
        <p:spPr>
          <a:xfrm>
            <a:off x="2895600" y="3124200"/>
            <a:ext cx="3124200" cy="707886"/>
          </a:xfrm>
          <a:prstGeom prst="rect">
            <a:avLst/>
          </a:prstGeom>
          <a:noFill/>
        </p:spPr>
        <p:txBody>
          <a:bodyPr wrap="square" rtlCol="0">
            <a:spAutoFit/>
          </a:bodyPr>
          <a:lstStyle/>
          <a:p>
            <a:pPr algn="ctr"/>
            <a:r>
              <a:rPr lang="en-US" sz="4000" dirty="0" smtClean="0">
                <a:solidFill>
                  <a:srgbClr val="92D050"/>
                </a:solidFill>
                <a:effectLst>
                  <a:glow rad="228600">
                    <a:schemeClr val="accent6">
                      <a:satMod val="175000"/>
                      <a:alpha val="40000"/>
                    </a:schemeClr>
                  </a:glow>
                </a:effectLst>
                <a:latin typeface="Georgia" pitchFamily="18" charset="0"/>
              </a:rPr>
              <a:t>Agnosticism</a:t>
            </a:r>
            <a:endParaRPr lang="en-US" sz="4000" dirty="0">
              <a:solidFill>
                <a:srgbClr val="92D050"/>
              </a:solidFill>
              <a:effectLst>
                <a:glow rad="228600">
                  <a:schemeClr val="accent6">
                    <a:satMod val="175000"/>
                    <a:alpha val="40000"/>
                  </a:schemeClr>
                </a:glow>
              </a:effectLst>
              <a:latin typeface="Georgia" pitchFamily="18" charset="0"/>
            </a:endParaRPr>
          </a:p>
        </p:txBody>
      </p:sp>
      <p:sp>
        <p:nvSpPr>
          <p:cNvPr id="6" name="TextBox 5"/>
          <p:cNvSpPr txBox="1"/>
          <p:nvPr/>
        </p:nvSpPr>
        <p:spPr>
          <a:xfrm>
            <a:off x="6019800" y="3124200"/>
            <a:ext cx="3124200" cy="707886"/>
          </a:xfrm>
          <a:prstGeom prst="rect">
            <a:avLst/>
          </a:prstGeom>
          <a:noFill/>
        </p:spPr>
        <p:txBody>
          <a:bodyPr wrap="square" rtlCol="0">
            <a:spAutoFit/>
          </a:bodyPr>
          <a:lstStyle/>
          <a:p>
            <a:pPr algn="ctr"/>
            <a:r>
              <a:rPr lang="en-US" sz="4000" dirty="0" smtClean="0">
                <a:solidFill>
                  <a:srgbClr val="92D050"/>
                </a:solidFill>
                <a:effectLst>
                  <a:glow rad="228600">
                    <a:schemeClr val="accent6">
                      <a:satMod val="175000"/>
                      <a:alpha val="40000"/>
                    </a:schemeClr>
                  </a:glow>
                </a:effectLst>
                <a:latin typeface="Georgia" pitchFamily="18" charset="0"/>
              </a:rPr>
              <a:t>Skepticism</a:t>
            </a:r>
            <a:endParaRPr lang="en-US" sz="4000" dirty="0">
              <a:solidFill>
                <a:srgbClr val="92D050"/>
              </a:solidFill>
              <a:effectLst>
                <a:glow rad="228600">
                  <a:schemeClr val="accent6">
                    <a:satMod val="175000"/>
                    <a:alpha val="40000"/>
                  </a:schemeClr>
                </a:glow>
              </a:effectLst>
              <a:latin typeface="Georgia" pitchFamily="18" charset="0"/>
            </a:endParaRPr>
          </a:p>
        </p:txBody>
      </p:sp>
      <p:pic>
        <p:nvPicPr>
          <p:cNvPr id="7" name="Picture 6" descr="coexist.jpg"/>
          <p:cNvPicPr>
            <a:picLocks noChangeAspect="1"/>
          </p:cNvPicPr>
          <p:nvPr/>
        </p:nvPicPr>
        <p:blipFill>
          <a:blip r:embed="rId3" cstate="print"/>
          <a:srcRect t="4932"/>
          <a:stretch>
            <a:fillRect/>
          </a:stretch>
        </p:blipFill>
        <p:spPr>
          <a:xfrm>
            <a:off x="2133600" y="4261225"/>
            <a:ext cx="4876800" cy="1353801"/>
          </a:xfrm>
          <a:prstGeom prst="rect">
            <a:avLst/>
          </a:prstGeom>
          <a:effectLst>
            <a:glow rad="228600">
              <a:schemeClr val="tx1">
                <a:alpha val="40000"/>
              </a:schemeClr>
            </a:glo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god-is.jpg"/>
          <p:cNvPicPr>
            <a:picLocks noChangeAspect="1"/>
          </p:cNvPicPr>
          <p:nvPr/>
        </p:nvPicPr>
        <p:blipFill>
          <a:blip r:embed="rId2" cstate="print"/>
          <a:stretch>
            <a:fillRect/>
          </a:stretch>
        </p:blipFill>
        <p:spPr>
          <a:xfrm>
            <a:off x="1524000" y="533400"/>
            <a:ext cx="5982789" cy="1828800"/>
          </a:xfrm>
          <a:prstGeom prst="rect">
            <a:avLst/>
          </a:prstGeom>
          <a:effectLst>
            <a:glow rad="228600">
              <a:schemeClr val="accent6">
                <a:satMod val="175000"/>
                <a:alpha val="40000"/>
              </a:schemeClr>
            </a:glow>
          </a:effectLst>
        </p:spPr>
      </p:pic>
      <p:pic>
        <p:nvPicPr>
          <p:cNvPr id="6" name="Picture 5" descr="empty_tomb_wide.jpg"/>
          <p:cNvPicPr>
            <a:picLocks noChangeAspect="1"/>
          </p:cNvPicPr>
          <p:nvPr/>
        </p:nvPicPr>
        <p:blipFill>
          <a:blip r:embed="rId3" cstate="print"/>
          <a:stretch>
            <a:fillRect/>
          </a:stretch>
        </p:blipFill>
        <p:spPr>
          <a:xfrm>
            <a:off x="2590800" y="2667000"/>
            <a:ext cx="3943350" cy="1787134"/>
          </a:xfrm>
          <a:prstGeom prst="rect">
            <a:avLst/>
          </a:prstGeom>
        </p:spPr>
      </p:pic>
      <p:pic>
        <p:nvPicPr>
          <p:cNvPr id="4" name="Picture 3" descr="the-gospel1.jpg"/>
          <p:cNvPicPr>
            <a:picLocks noChangeAspect="1"/>
          </p:cNvPicPr>
          <p:nvPr/>
        </p:nvPicPr>
        <p:blipFill>
          <a:blip r:embed="rId4" cstate="print"/>
          <a:srcRect t="5333" b="12000"/>
          <a:stretch>
            <a:fillRect/>
          </a:stretch>
        </p:blipFill>
        <p:spPr>
          <a:xfrm>
            <a:off x="2438400" y="4648200"/>
            <a:ext cx="4191000" cy="1491603"/>
          </a:xfrm>
          <a:prstGeom prst="rect">
            <a:avLst/>
          </a:prstGeom>
        </p:spPr>
      </p:pic>
      <p:pic>
        <p:nvPicPr>
          <p:cNvPr id="7" name="Picture 6" descr="jesus-resurrection.jpg"/>
          <p:cNvPicPr>
            <a:picLocks noChangeAspect="1"/>
          </p:cNvPicPr>
          <p:nvPr/>
        </p:nvPicPr>
        <p:blipFill>
          <a:blip r:embed="rId5" cstate="print"/>
          <a:stretch>
            <a:fillRect/>
          </a:stretch>
        </p:blipFill>
        <p:spPr>
          <a:xfrm>
            <a:off x="304800" y="2667000"/>
            <a:ext cx="2195907" cy="1869658"/>
          </a:xfrm>
          <a:prstGeom prst="rect">
            <a:avLst/>
          </a:prstGeom>
        </p:spPr>
      </p:pic>
      <p:pic>
        <p:nvPicPr>
          <p:cNvPr id="8" name="Picture 7" descr="Absolute Proof.jpg"/>
          <p:cNvPicPr>
            <a:picLocks noChangeAspect="1"/>
          </p:cNvPicPr>
          <p:nvPr/>
        </p:nvPicPr>
        <p:blipFill>
          <a:blip r:embed="rId6" cstate="print"/>
          <a:stretch>
            <a:fillRect/>
          </a:stretch>
        </p:blipFill>
        <p:spPr>
          <a:xfrm>
            <a:off x="6629400" y="2667000"/>
            <a:ext cx="2416052" cy="18288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ible-300x181.jpg"/>
          <p:cNvPicPr>
            <a:picLocks noChangeAspect="1"/>
          </p:cNvPicPr>
          <p:nvPr/>
        </p:nvPicPr>
        <p:blipFill>
          <a:blip r:embed="rId2" cstate="print"/>
          <a:stretch>
            <a:fillRect/>
          </a:stretch>
        </p:blipFill>
        <p:spPr>
          <a:xfrm>
            <a:off x="4218365" y="1371600"/>
            <a:ext cx="4925635" cy="3124200"/>
          </a:xfrm>
          <a:prstGeom prst="rect">
            <a:avLst/>
          </a:prstGeom>
        </p:spPr>
      </p:pic>
      <p:pic>
        <p:nvPicPr>
          <p:cNvPr id="4" name="Picture 3" descr="book-you-can-lead-an-atheist-big.jpg"/>
          <p:cNvPicPr>
            <a:picLocks noChangeAspect="1"/>
          </p:cNvPicPr>
          <p:nvPr/>
        </p:nvPicPr>
        <p:blipFill>
          <a:blip r:embed="rId3" cstate="print"/>
          <a:stretch>
            <a:fillRect/>
          </a:stretch>
        </p:blipFill>
        <p:spPr>
          <a:xfrm>
            <a:off x="457200" y="762000"/>
            <a:ext cx="3975100" cy="4902200"/>
          </a:xfrm>
          <a:prstGeom prst="rect">
            <a:avLst/>
          </a:prstGeom>
          <a:effectLst>
            <a:glow rad="228600">
              <a:schemeClr val="accent6">
                <a:satMod val="175000"/>
                <a:alpha val="40000"/>
              </a:schemeClr>
            </a:glow>
          </a:effectLst>
        </p:spPr>
      </p:pic>
      <p:sp>
        <p:nvSpPr>
          <p:cNvPr id="6" name="TextBox 5"/>
          <p:cNvSpPr txBox="1"/>
          <p:nvPr/>
        </p:nvSpPr>
        <p:spPr>
          <a:xfrm>
            <a:off x="5105400" y="1371600"/>
            <a:ext cx="3505200" cy="1938992"/>
          </a:xfrm>
          <a:prstGeom prst="rect">
            <a:avLst/>
          </a:prstGeom>
          <a:noFill/>
        </p:spPr>
        <p:txBody>
          <a:bodyPr wrap="square" rtlCol="0">
            <a:spAutoFit/>
          </a:bodyPr>
          <a:lstStyle/>
          <a:p>
            <a:pPr algn="ctr"/>
            <a:r>
              <a:rPr lang="en-US" sz="4000" dirty="0" smtClean="0">
                <a:solidFill>
                  <a:srgbClr val="FFCC00"/>
                </a:solidFill>
                <a:effectLst>
                  <a:glow rad="228600">
                    <a:schemeClr val="accent6">
                      <a:satMod val="175000"/>
                      <a:alpha val="40000"/>
                    </a:schemeClr>
                  </a:glow>
                </a:effectLst>
                <a:latin typeface="Georgia" pitchFamily="18" charset="0"/>
              </a:rPr>
              <a:t>Examine the Evidence of Christianity</a:t>
            </a:r>
            <a:endParaRPr lang="en-US" sz="4000" dirty="0">
              <a:solidFill>
                <a:srgbClr val="FFCC00"/>
              </a:solidFill>
              <a:effectLst>
                <a:glow rad="228600">
                  <a:schemeClr val="accent6">
                    <a:satMod val="175000"/>
                    <a:alpha val="40000"/>
                  </a:schemeClr>
                </a:glow>
              </a:effectLst>
              <a:latin typeface="Georgia"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ible-300x181.jpg"/>
          <p:cNvPicPr>
            <a:picLocks noChangeAspect="1"/>
          </p:cNvPicPr>
          <p:nvPr/>
        </p:nvPicPr>
        <p:blipFill>
          <a:blip r:embed="rId2" cstate="print"/>
          <a:stretch>
            <a:fillRect/>
          </a:stretch>
        </p:blipFill>
        <p:spPr>
          <a:xfrm>
            <a:off x="2514600" y="533400"/>
            <a:ext cx="4038600" cy="2131822"/>
          </a:xfrm>
          <a:prstGeom prst="rect">
            <a:avLst/>
          </a:prstGeom>
          <a:effectLst>
            <a:glow rad="228600">
              <a:schemeClr val="accent6">
                <a:satMod val="175000"/>
                <a:alpha val="40000"/>
              </a:schemeClr>
            </a:glow>
          </a:effectLst>
        </p:spPr>
      </p:pic>
      <p:sp>
        <p:nvSpPr>
          <p:cNvPr id="2" name="Title 1"/>
          <p:cNvSpPr>
            <a:spLocks noGrp="1"/>
          </p:cNvSpPr>
          <p:nvPr>
            <p:ph type="title"/>
          </p:nvPr>
        </p:nvSpPr>
        <p:spPr>
          <a:xfrm>
            <a:off x="1752600" y="381000"/>
            <a:ext cx="5562600" cy="1143000"/>
          </a:xfrm>
        </p:spPr>
        <p:txBody>
          <a:bodyPr/>
          <a:lstStyle/>
          <a:p>
            <a:pPr algn="ctr"/>
            <a:r>
              <a:rPr lang="en-US" dirty="0" smtClean="0"/>
              <a:t>Acts 1:3-8 </a:t>
            </a:r>
            <a:endParaRPr lang="en-US" dirty="0"/>
          </a:p>
        </p:txBody>
      </p:sp>
      <p:sp>
        <p:nvSpPr>
          <p:cNvPr id="6" name="Rectangle 5"/>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p:cNvSpPr>
            <a:spLocks noGrp="1"/>
          </p:cNvSpPr>
          <p:nvPr>
            <p:ph idx="1"/>
          </p:nvPr>
        </p:nvSpPr>
        <p:spPr>
          <a:xfrm>
            <a:off x="304800" y="2895600"/>
            <a:ext cx="8534400" cy="3657600"/>
          </a:xfrm>
        </p:spPr>
        <p:txBody>
          <a:bodyPr>
            <a:normAutofit/>
          </a:bodyPr>
          <a:lstStyle/>
          <a:p>
            <a:r>
              <a:rPr lang="en-US" sz="2400" dirty="0" smtClean="0"/>
              <a:t>3-5  by many infallible proofs, being seen by them during forty days and speaking of the things pertaining to the kingdom of God. 4 And being assembled together with them, He commanded them not to depart from Jerusalem, but to wait for the Promise of the Father, "which," He said, "you have heard from Me;  5 for John truly baptized with water, but you shall be baptized with the Holy Spirit not many days from now." </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ible-300x181.jpg"/>
          <p:cNvPicPr>
            <a:picLocks noChangeAspect="1"/>
          </p:cNvPicPr>
          <p:nvPr/>
        </p:nvPicPr>
        <p:blipFill>
          <a:blip r:embed="rId2" cstate="print"/>
          <a:stretch>
            <a:fillRect/>
          </a:stretch>
        </p:blipFill>
        <p:spPr>
          <a:xfrm>
            <a:off x="2514600" y="533400"/>
            <a:ext cx="4038600" cy="2131822"/>
          </a:xfrm>
          <a:prstGeom prst="rect">
            <a:avLst/>
          </a:prstGeom>
          <a:effectLst>
            <a:glow rad="228600">
              <a:schemeClr val="accent6">
                <a:satMod val="175000"/>
                <a:alpha val="40000"/>
              </a:schemeClr>
            </a:glow>
          </a:effectLst>
        </p:spPr>
      </p:pic>
      <p:sp>
        <p:nvSpPr>
          <p:cNvPr id="2" name="Title 1"/>
          <p:cNvSpPr>
            <a:spLocks noGrp="1"/>
          </p:cNvSpPr>
          <p:nvPr>
            <p:ph type="title"/>
          </p:nvPr>
        </p:nvSpPr>
        <p:spPr>
          <a:xfrm>
            <a:off x="1752600" y="381000"/>
            <a:ext cx="5562600" cy="1143000"/>
          </a:xfrm>
        </p:spPr>
        <p:txBody>
          <a:bodyPr/>
          <a:lstStyle/>
          <a:p>
            <a:pPr algn="ctr"/>
            <a:r>
              <a:rPr lang="en-US" dirty="0" smtClean="0"/>
              <a:t>Acts 1:3-8 </a:t>
            </a:r>
            <a:endParaRPr lang="en-US" dirty="0"/>
          </a:p>
        </p:txBody>
      </p:sp>
      <p:sp>
        <p:nvSpPr>
          <p:cNvPr id="6" name="Rectangle 5"/>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p:cNvSpPr>
            <a:spLocks noGrp="1"/>
          </p:cNvSpPr>
          <p:nvPr>
            <p:ph idx="1"/>
          </p:nvPr>
        </p:nvSpPr>
        <p:spPr>
          <a:xfrm>
            <a:off x="381000" y="2743200"/>
            <a:ext cx="8534400" cy="3200400"/>
          </a:xfrm>
        </p:spPr>
        <p:txBody>
          <a:bodyPr>
            <a:noAutofit/>
          </a:bodyPr>
          <a:lstStyle/>
          <a:p>
            <a:r>
              <a:rPr lang="en-US" sz="3200" dirty="0" smtClean="0"/>
              <a:t>6-7  Therefore, when they had come together, they asked Him, saying, "Lord, will You at this time restore the kingdom to Israel?" 7 And He said to them, "It is not for you to know times or seasons which the Father has put in His own authority.  </a:t>
            </a:r>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ible-300x181.jpg"/>
          <p:cNvPicPr>
            <a:picLocks noChangeAspect="1"/>
          </p:cNvPicPr>
          <p:nvPr/>
        </p:nvPicPr>
        <p:blipFill>
          <a:blip r:embed="rId2" cstate="print"/>
          <a:stretch>
            <a:fillRect/>
          </a:stretch>
        </p:blipFill>
        <p:spPr>
          <a:xfrm>
            <a:off x="2514600" y="533400"/>
            <a:ext cx="4038600" cy="2131822"/>
          </a:xfrm>
          <a:prstGeom prst="rect">
            <a:avLst/>
          </a:prstGeom>
          <a:effectLst>
            <a:glow rad="228600">
              <a:schemeClr val="accent6">
                <a:satMod val="175000"/>
                <a:alpha val="40000"/>
              </a:schemeClr>
            </a:glow>
          </a:effectLst>
        </p:spPr>
      </p:pic>
      <p:sp>
        <p:nvSpPr>
          <p:cNvPr id="2" name="Title 1"/>
          <p:cNvSpPr>
            <a:spLocks noGrp="1"/>
          </p:cNvSpPr>
          <p:nvPr>
            <p:ph type="title"/>
          </p:nvPr>
        </p:nvSpPr>
        <p:spPr>
          <a:xfrm>
            <a:off x="1752600" y="381000"/>
            <a:ext cx="5562600" cy="1143000"/>
          </a:xfrm>
        </p:spPr>
        <p:txBody>
          <a:bodyPr/>
          <a:lstStyle/>
          <a:p>
            <a:pPr algn="ctr"/>
            <a:r>
              <a:rPr lang="en-US" dirty="0" smtClean="0"/>
              <a:t>Acts 1:3-8 </a:t>
            </a:r>
            <a:endParaRPr lang="en-US" dirty="0"/>
          </a:p>
        </p:txBody>
      </p:sp>
      <p:sp>
        <p:nvSpPr>
          <p:cNvPr id="6" name="Rectangle 5"/>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p:cNvSpPr>
            <a:spLocks noGrp="1"/>
          </p:cNvSpPr>
          <p:nvPr>
            <p:ph idx="1"/>
          </p:nvPr>
        </p:nvSpPr>
        <p:spPr>
          <a:xfrm>
            <a:off x="381000" y="2895600"/>
            <a:ext cx="8534400" cy="3048000"/>
          </a:xfrm>
        </p:spPr>
        <p:txBody>
          <a:bodyPr>
            <a:noAutofit/>
          </a:bodyPr>
          <a:lstStyle/>
          <a:p>
            <a:r>
              <a:rPr lang="en-US" dirty="0" smtClean="0"/>
              <a:t>8 But you shall receive power when the Holy Spirit has come upon you; and you shall be witnesses to Me in </a:t>
            </a:r>
            <a:r>
              <a:rPr lang="en-US" dirty="0" smtClean="0">
                <a:solidFill>
                  <a:srgbClr val="FFCC00"/>
                </a:solidFill>
              </a:rPr>
              <a:t>Jerusalem</a:t>
            </a:r>
            <a:r>
              <a:rPr lang="en-US" dirty="0" smtClean="0"/>
              <a:t>, and in all </a:t>
            </a:r>
            <a:r>
              <a:rPr lang="en-US" dirty="0" smtClean="0">
                <a:solidFill>
                  <a:srgbClr val="FFCC00"/>
                </a:solidFill>
              </a:rPr>
              <a:t>Judea and Samaria</a:t>
            </a:r>
            <a:r>
              <a:rPr lang="en-US" dirty="0" smtClean="0"/>
              <a:t>, and to the </a:t>
            </a:r>
            <a:r>
              <a:rPr lang="en-US" dirty="0" smtClean="0">
                <a:solidFill>
                  <a:srgbClr val="FFCC00"/>
                </a:solidFill>
              </a:rPr>
              <a:t>end of the earth</a:t>
            </a:r>
            <a:r>
              <a:rPr lang="en-US"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ap_pauls_journey.jpg"/>
          <p:cNvPicPr>
            <a:picLocks noChangeAspect="1"/>
          </p:cNvPicPr>
          <p:nvPr/>
        </p:nvPicPr>
        <p:blipFill>
          <a:blip r:embed="rId2" cstate="print"/>
          <a:stretch>
            <a:fillRect/>
          </a:stretch>
        </p:blipFill>
        <p:spPr>
          <a:xfrm>
            <a:off x="0" y="0"/>
            <a:ext cx="9144000" cy="6477000"/>
          </a:xfrm>
          <a:prstGeom prst="rect">
            <a:avLst/>
          </a:prstGeom>
        </p:spPr>
      </p:pic>
      <p:sp>
        <p:nvSpPr>
          <p:cNvPr id="3" name="Rectangle 2"/>
          <p:cNvSpPr/>
          <p:nvPr/>
        </p:nvSpPr>
        <p:spPr>
          <a:xfrm>
            <a:off x="0" y="0"/>
            <a:ext cx="9144000" cy="6477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457200" y="274638"/>
            <a:ext cx="6172200" cy="1143000"/>
          </a:xfrm>
        </p:spPr>
        <p:txBody>
          <a:bodyPr>
            <a:normAutofit/>
          </a:bodyPr>
          <a:lstStyle/>
          <a:p>
            <a:r>
              <a:rPr lang="en-US" dirty="0" smtClean="0"/>
              <a:t>History of the church..</a:t>
            </a:r>
            <a:endParaRPr lang="en-US" dirty="0"/>
          </a:p>
        </p:txBody>
      </p:sp>
      <p:cxnSp>
        <p:nvCxnSpPr>
          <p:cNvPr id="7" name="Straight Arrow Connector 6"/>
          <p:cNvCxnSpPr/>
          <p:nvPr/>
        </p:nvCxnSpPr>
        <p:spPr>
          <a:xfrm flipH="1" flipV="1">
            <a:off x="1600200" y="2286000"/>
            <a:ext cx="6477000" cy="3429000"/>
          </a:xfrm>
          <a:prstGeom prst="straightConnector1">
            <a:avLst/>
          </a:prstGeom>
          <a:ln w="22225">
            <a:tailEnd type="arrow"/>
          </a:ln>
          <a:effectLst>
            <a:glow rad="2286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741</TotalTime>
  <Words>1141</Words>
  <Application>Microsoft Office PowerPoint</Application>
  <PresentationFormat>On-screen Show (4:3)</PresentationFormat>
  <Paragraphs>55</Paragraphs>
  <Slides>24</Slides>
  <Notes>7</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Many Infallible Proofs</vt:lpstr>
      <vt:lpstr>Acts 1:1-3 </vt:lpstr>
      <vt:lpstr>Slide 3</vt:lpstr>
      <vt:lpstr>Slide 4</vt:lpstr>
      <vt:lpstr>Slide 5</vt:lpstr>
      <vt:lpstr>Acts 1:3-8 </vt:lpstr>
      <vt:lpstr>Acts 1:3-8 </vt:lpstr>
      <vt:lpstr>Acts 1:3-8 </vt:lpstr>
      <vt:lpstr>History of the church..</vt:lpstr>
      <vt:lpstr>Slide 10</vt:lpstr>
      <vt:lpstr>Slide 11</vt:lpstr>
      <vt:lpstr>Acts 1:9-11</vt:lpstr>
      <vt:lpstr>Acts 1:12-14</vt:lpstr>
      <vt:lpstr>Acts 1:15-26</vt:lpstr>
      <vt:lpstr>Acts 1:15-26</vt:lpstr>
      <vt:lpstr>Acts 1:15-26</vt:lpstr>
      <vt:lpstr>Acts 1:15-26</vt:lpstr>
      <vt:lpstr>Evidence for Christianity..</vt:lpstr>
      <vt:lpstr>Evidence for Christianity..</vt:lpstr>
      <vt:lpstr>Evidence for Christianity..</vt:lpstr>
      <vt:lpstr>Evidence for Christianity..</vt:lpstr>
      <vt:lpstr>Evidence for Christianity..</vt:lpstr>
      <vt:lpstr>Many Infallible Proofs</vt:lpstr>
      <vt:lpstr>Slide 24</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136</cp:revision>
  <dcterms:created xsi:type="dcterms:W3CDTF">2011-02-15T07:29:10Z</dcterms:created>
  <dcterms:modified xsi:type="dcterms:W3CDTF">2013-02-09T06:09:00Z</dcterms:modified>
</cp:coreProperties>
</file>