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4C8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94C8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01.jpg"/>
          <p:cNvPicPr>
            <a:picLocks noChangeAspect="1"/>
          </p:cNvPicPr>
          <p:nvPr/>
        </p:nvPicPr>
        <p:blipFill>
          <a:blip r:embed="rId3" cstate="print">
            <a:lum bright="-4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The Heart of a Leader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Timothy 1-4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uthority most misunderstood idea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l="18720" t="2160" r="18720"/>
          <a:stretch>
            <a:fillRect/>
          </a:stretch>
        </p:blipFill>
        <p:spPr>
          <a:xfrm>
            <a:off x="609600" y="1752600"/>
            <a:ext cx="2273747" cy="35560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makes good leaders?..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00400" y="1676400"/>
            <a:ext cx="5715000" cy="4449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Research by husband-wife.. </a:t>
            </a:r>
          </a:p>
          <a:p>
            <a:r>
              <a:rPr lang="en-US" sz="3200" dirty="0" smtClean="0"/>
              <a:t>Quality of “</a:t>
            </a:r>
            <a:r>
              <a:rPr lang="en-US" sz="3200" dirty="0" err="1" smtClean="0"/>
              <a:t>surgency</a:t>
            </a:r>
            <a:r>
              <a:rPr lang="en-US" sz="3200" dirty="0" smtClean="0"/>
              <a:t>”..</a:t>
            </a:r>
          </a:p>
          <a:p>
            <a:r>
              <a:rPr lang="en-US" sz="3200" dirty="0" smtClean="0"/>
              <a:t>Contrasting types …</a:t>
            </a:r>
          </a:p>
          <a:p>
            <a:pPr lvl="1"/>
            <a:r>
              <a:rPr lang="en-US" sz="2400" dirty="0" smtClean="0"/>
              <a:t>Sociable, assertive, </a:t>
            </a:r>
            <a:r>
              <a:rPr lang="en-US" sz="2400" dirty="0" err="1" smtClean="0"/>
              <a:t>leaderlike</a:t>
            </a:r>
            <a:r>
              <a:rPr lang="en-US" sz="2400" dirty="0" smtClean="0"/>
              <a:t>, calm self-confidence, well organized, work hard, responsible..</a:t>
            </a:r>
          </a:p>
          <a:p>
            <a:pPr lvl="1"/>
            <a:r>
              <a:rPr lang="en-US" sz="2400" dirty="0" smtClean="0"/>
              <a:t>Quiet, reserved, withdrawn, anxiety, insecure, impulsive, irresponsible, undependable, lazy..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Journeys of Paul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4001" cy="6477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release from first imprisonment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Paul and Timothy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105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Paul and Timothy like father and son..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leaders be like?</a:t>
            </a:r>
          </a:p>
          <a:p>
            <a:r>
              <a:rPr lang="en-US" dirty="0" smtClean="0"/>
              <a:t>What should they teach?</a:t>
            </a:r>
          </a:p>
          <a:p>
            <a:r>
              <a:rPr lang="en-US" dirty="0" smtClean="0"/>
              <a:t>How should they live?</a:t>
            </a:r>
          </a:p>
          <a:p>
            <a:r>
              <a:rPr lang="en-US" dirty="0" smtClean="0"/>
              <a:t>What should be at the heart of a leader in his leading?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pic>
        <p:nvPicPr>
          <p:cNvPr id="5" name="Picture 4" descr="good-lead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572000"/>
            <a:ext cx="2357325" cy="150725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church leadership 03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should a leader teach?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3810000"/>
          </a:xfrm>
        </p:spPr>
        <p:txBody>
          <a:bodyPr/>
          <a:lstStyle/>
          <a:p>
            <a:r>
              <a:rPr lang="en-US" dirty="0" smtClean="0"/>
              <a:t>Goal… the church healthy and sound..</a:t>
            </a:r>
          </a:p>
          <a:p>
            <a:pPr lvl="1"/>
            <a:r>
              <a:rPr lang="en-US" sz="3000" dirty="0" smtClean="0"/>
              <a:t>Paul’s warning of apostasy – Acts 20:28-32</a:t>
            </a:r>
          </a:p>
          <a:p>
            <a:pPr lvl="1"/>
            <a:r>
              <a:rPr lang="en-US" sz="3000" dirty="0" smtClean="0"/>
              <a:t>Proper conduct in the church – 1 Tim 3:15</a:t>
            </a:r>
          </a:p>
          <a:p>
            <a:pPr lvl="1"/>
            <a:r>
              <a:rPr lang="en-US" sz="3000" dirty="0" smtClean="0"/>
              <a:t>Charge given to Timothy  - 1 Tim 1:3-10</a:t>
            </a:r>
          </a:p>
          <a:p>
            <a:pPr lvl="2"/>
            <a:r>
              <a:rPr lang="en-US" sz="2600" dirty="0" smtClean="0"/>
              <a:t>Correct improper teaching ..  1 Tim 4:1-4</a:t>
            </a:r>
          </a:p>
          <a:p>
            <a:pPr lvl="2"/>
            <a:r>
              <a:rPr lang="en-US" sz="2600" dirty="0" smtClean="0"/>
              <a:t>Commend teaching of Christ …1 Tim 1:13-15, 4:10,13,16</a:t>
            </a:r>
          </a:p>
        </p:txBody>
      </p:sp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church leadership 03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should a leader live?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365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Desire to be a leader … 1 Tim. 3:1</a:t>
            </a:r>
          </a:p>
          <a:p>
            <a:r>
              <a:rPr lang="en-US" sz="3200" dirty="0" smtClean="0"/>
              <a:t>Moral qualifications … 3:2-3; Tit 1:8</a:t>
            </a:r>
          </a:p>
          <a:p>
            <a:r>
              <a:rPr lang="en-US" sz="3200" dirty="0" smtClean="0"/>
              <a:t>Social, caring, respected .. 1 Tim 3:2-4;    Eph 5:22-25; 6:4</a:t>
            </a:r>
          </a:p>
          <a:p>
            <a:r>
              <a:rPr lang="en-US" sz="3200" dirty="0" smtClean="0"/>
              <a:t>Spiritual maturity.. 1 Tim 3:6-7; Tit 1:6</a:t>
            </a:r>
          </a:p>
          <a:p>
            <a:r>
              <a:rPr lang="en-US" sz="3200" dirty="0" smtClean="0"/>
              <a:t>Teaching ability.. 1 Tim 3:2; Tit 1:9</a:t>
            </a:r>
          </a:p>
        </p:txBody>
      </p:sp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tRushmore leaders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heart of a leader..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God’s grace in your life .. 1 Tim 1:13ff</a:t>
            </a:r>
          </a:p>
          <a:p>
            <a:r>
              <a:rPr lang="en-US" sz="3200" dirty="0" smtClean="0"/>
              <a:t>Prayer for whole world in God’s purpose to save all … 1 Tim. 2:1-7</a:t>
            </a:r>
          </a:p>
          <a:p>
            <a:r>
              <a:rPr lang="en-US" sz="3200" dirty="0" smtClean="0"/>
              <a:t>Stay at the job … 1 Tim 1:3</a:t>
            </a:r>
            <a:r>
              <a:rPr lang="en-US" sz="3200" smtClean="0"/>
              <a:t>; 17-18; 4:16</a:t>
            </a:r>
            <a:endParaRPr lang="en-US" sz="3200" dirty="0" smtClean="0"/>
          </a:p>
          <a:p>
            <a:r>
              <a:rPr lang="en-US" sz="3200" dirty="0" smtClean="0"/>
              <a:t>Life and example of Jesus .. 1 Tim 3:16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01.jpg"/>
          <p:cNvPicPr>
            <a:picLocks noChangeAspect="1"/>
          </p:cNvPicPr>
          <p:nvPr/>
        </p:nvPicPr>
        <p:blipFill>
          <a:blip r:embed="rId3" cstate="print">
            <a:lum bright="-4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Heart of a Leader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Timothy 1-4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277</Words>
  <Application>Microsoft Office PowerPoint</Application>
  <PresentationFormat>On-screen Show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Heart of a Leader</vt:lpstr>
      <vt:lpstr>What makes good leaders?..</vt:lpstr>
      <vt:lpstr>Paul’s release from first imprisonment …</vt:lpstr>
      <vt:lpstr>Paul and Timothy like father and son..</vt:lpstr>
      <vt:lpstr>Important questions..</vt:lpstr>
      <vt:lpstr>What should a leader teach?</vt:lpstr>
      <vt:lpstr>How should a leader live?</vt:lpstr>
      <vt:lpstr>The heart of a leader..</vt:lpstr>
      <vt:lpstr>The Heart of a Leader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129</cp:revision>
  <dcterms:created xsi:type="dcterms:W3CDTF">2011-02-15T07:29:10Z</dcterms:created>
  <dcterms:modified xsi:type="dcterms:W3CDTF">2013-03-27T16:09:44Z</dcterms:modified>
</cp:coreProperties>
</file>