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59" r:id="rId4"/>
    <p:sldId id="257"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0F01"/>
    <a:srgbClr val="FFCC00"/>
    <a:srgbClr val="DC910A"/>
    <a:srgbClr val="130D01"/>
    <a:srgbClr val="281A02"/>
    <a:srgbClr val="432C03"/>
    <a:srgbClr val="050D0F"/>
    <a:srgbClr val="010303"/>
    <a:srgbClr val="071417"/>
    <a:srgbClr val="173E4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45" autoAdjust="0"/>
  </p:normalViewPr>
  <p:slideViewPr>
    <p:cSldViewPr>
      <p:cViewPr varScale="1">
        <p:scale>
          <a:sx n="97" d="100"/>
          <a:sy n="97" d="100"/>
        </p:scale>
        <p:origin x="-294" y="12"/>
      </p:cViewPr>
      <p:guideLst>
        <p:guide orient="horz" pos="2160"/>
        <p:guide pos="2880"/>
      </p:guideLst>
    </p:cSldViewPr>
  </p:slideViewPr>
  <p:outlineViewPr>
    <p:cViewPr>
      <p:scale>
        <a:sx n="33" d="100"/>
        <a:sy n="33" d="100"/>
      </p:scale>
      <p:origin x="0" y="8412"/>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2/8/2013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4572000"/>
            <a:ext cx="6400800" cy="10668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DC910A"/>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2/8/2013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73E49"/>
        </a:solidFill>
        <a:effectLst/>
      </p:bgPr>
    </p:bg>
    <p:spTree>
      <p:nvGrpSpPr>
        <p:cNvPr id="1" name=""/>
        <p:cNvGrpSpPr/>
        <p:nvPr/>
      </p:nvGrpSpPr>
      <p:grpSpPr>
        <a:xfrm>
          <a:off x="0" y="0"/>
          <a:ext cx="0" cy="0"/>
          <a:chOff x="0" y="0"/>
          <a:chExt cx="0" cy="0"/>
        </a:xfrm>
      </p:grpSpPr>
      <p:pic>
        <p:nvPicPr>
          <p:cNvPr id="5" name="Picture 4" descr="mary-and-elizabeth.jpg"/>
          <p:cNvPicPr>
            <a:picLocks noChangeAspect="1"/>
          </p:cNvPicPr>
          <p:nvPr userDrawn="1"/>
        </p:nvPicPr>
        <p:blipFill>
          <a:blip r:embed="rId13" cstate="print"/>
          <a:stretch>
            <a:fillRect/>
          </a:stretch>
        </p:blipFill>
        <p:spPr>
          <a:xfrm>
            <a:off x="0" y="57150"/>
            <a:ext cx="9144000" cy="6648450"/>
          </a:xfrm>
          <a:prstGeom prst="rect">
            <a:avLst/>
          </a:prstGeom>
        </p:spPr>
      </p:pic>
      <p:sp>
        <p:nvSpPr>
          <p:cNvPr id="6" name="Rectangle 5"/>
          <p:cNvSpPr/>
          <p:nvPr userDrawn="1"/>
        </p:nvSpPr>
        <p:spPr>
          <a:xfrm>
            <a:off x="0" y="0"/>
            <a:ext cx="9144000" cy="6705600"/>
          </a:xfrm>
          <a:prstGeom prst="rect">
            <a:avLst/>
          </a:prstGeom>
          <a:solidFill>
            <a:srgbClr val="010303">
              <a:alpha val="6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981200"/>
            <a:ext cx="8229600" cy="44196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flipV="1">
            <a:off x="0" y="6477000"/>
            <a:ext cx="9144000" cy="380998"/>
          </a:xfrm>
          <a:prstGeom prst="rect">
            <a:avLst/>
          </a:prstGeom>
          <a:solidFill>
            <a:srgbClr val="170F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C910A"/>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DC910A"/>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2"/>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2"/>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2"/>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2"/>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ry-and-elizabeth.jpg"/>
          <p:cNvPicPr>
            <a:picLocks noChangeAspect="1"/>
          </p:cNvPicPr>
          <p:nvPr/>
        </p:nvPicPr>
        <p:blipFill>
          <a:blip r:embed="rId3" cstate="print">
            <a:lum bright="-25000" contrast="10000"/>
          </a:blip>
          <a:srcRect t="901" b="901"/>
          <a:stretch>
            <a:fillRect/>
          </a:stretch>
        </p:blipFill>
        <p:spPr>
          <a:xfrm>
            <a:off x="0" y="61815"/>
            <a:ext cx="9144001" cy="6415185"/>
          </a:xfrm>
          <a:prstGeom prst="rect">
            <a:avLst/>
          </a:prstGeom>
        </p:spPr>
      </p:pic>
      <p:sp>
        <p:nvSpPr>
          <p:cNvPr id="4" name="Rectangle 3"/>
          <p:cNvSpPr/>
          <p:nvPr/>
        </p:nvSpPr>
        <p:spPr>
          <a:xfrm flipV="1">
            <a:off x="0" y="6812280"/>
            <a:ext cx="9144000" cy="45719"/>
          </a:xfrm>
          <a:prstGeom prst="rect">
            <a:avLst/>
          </a:prstGeom>
          <a:solidFill>
            <a:srgbClr val="050D0F"/>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2971800"/>
            <a:ext cx="7772400" cy="1524000"/>
          </a:xfrm>
        </p:spPr>
        <p:txBody>
          <a:bodyPr>
            <a:noAutofit/>
          </a:bodyPr>
          <a:lstStyle/>
          <a:p>
            <a:r>
              <a:rPr lang="en-US" dirty="0" smtClean="0">
                <a:solidFill>
                  <a:srgbClr val="DC910A"/>
                </a:solidFill>
              </a:rPr>
              <a:t>Waiting for the Lord</a:t>
            </a:r>
            <a:endParaRPr lang="en-US" dirty="0">
              <a:solidFill>
                <a:srgbClr val="DC910A"/>
              </a:solidFill>
            </a:endParaRPr>
          </a:p>
        </p:txBody>
      </p:sp>
      <p:sp>
        <p:nvSpPr>
          <p:cNvPr id="10" name="Subtitle 9"/>
          <p:cNvSpPr>
            <a:spLocks noGrp="1"/>
          </p:cNvSpPr>
          <p:nvPr>
            <p:ph type="subTitle" idx="1"/>
          </p:nvPr>
        </p:nvSpPr>
        <p:spPr>
          <a:xfrm>
            <a:off x="1447800" y="4343400"/>
            <a:ext cx="6400800" cy="990600"/>
          </a:xfrm>
        </p:spPr>
        <p:txBody>
          <a:bodyPr>
            <a:normAutofit/>
          </a:bodyPr>
          <a:lstStyle/>
          <a:p>
            <a:r>
              <a:rPr lang="en-US" sz="4400" dirty="0" smtClean="0">
                <a:solidFill>
                  <a:schemeClr val="bg1"/>
                </a:solidFill>
              </a:rPr>
              <a:t>Luke 1</a:t>
            </a:r>
            <a:endParaRPr lang="en-US" sz="4400" dirty="0">
              <a:solidFill>
                <a:schemeClr val="bg1"/>
              </a:solidFill>
            </a:endParaRPr>
          </a:p>
        </p:txBody>
      </p:sp>
      <p:sp>
        <p:nvSpPr>
          <p:cNvPr id="7" name="Rectangle 6"/>
          <p:cNvSpPr/>
          <p:nvPr/>
        </p:nvSpPr>
        <p:spPr>
          <a:xfrm flipV="1">
            <a:off x="0" y="6477000"/>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God had not forgotten..</a:t>
            </a:r>
            <a:endParaRPr lang="en-US" dirty="0"/>
          </a:p>
        </p:txBody>
      </p:sp>
      <p:sp>
        <p:nvSpPr>
          <p:cNvPr id="6" name="Content Placeholder 5"/>
          <p:cNvSpPr>
            <a:spLocks noGrp="1"/>
          </p:cNvSpPr>
          <p:nvPr>
            <p:ph idx="1"/>
          </p:nvPr>
        </p:nvSpPr>
        <p:spPr>
          <a:xfrm>
            <a:off x="457200" y="1828800"/>
            <a:ext cx="8229600" cy="4114800"/>
          </a:xfrm>
        </p:spPr>
        <p:txBody>
          <a:bodyPr>
            <a:normAutofit fontScale="85000" lnSpcReduction="20000"/>
          </a:bodyPr>
          <a:lstStyle/>
          <a:p>
            <a:r>
              <a:rPr lang="en-US" dirty="0" smtClean="0"/>
              <a:t>Luke 1:11-14 Then an angel of the Lord appeared to him, standing on the right side of the altar of incense. 12 And when Zacharias saw him, he was troubled, and fear fell upon him. 13 But the angel said to him, "Do not be afraid, Zacharias, for </a:t>
            </a:r>
            <a:r>
              <a:rPr lang="en-US" dirty="0" smtClean="0">
                <a:solidFill>
                  <a:srgbClr val="FFC000"/>
                </a:solidFill>
              </a:rPr>
              <a:t>your prayer is heard</a:t>
            </a:r>
            <a:r>
              <a:rPr lang="en-US" dirty="0" smtClean="0"/>
              <a:t>; and your wife Elizabeth will bear you a son, and you shall call his name John. 14 And you will have joy and gladness, and many will rejoice at his birth.</a:t>
            </a: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How God defines greatness..</a:t>
            </a:r>
            <a:endParaRPr lang="en-US" dirty="0"/>
          </a:p>
        </p:txBody>
      </p:sp>
      <p:sp>
        <p:nvSpPr>
          <p:cNvPr id="6" name="Content Placeholder 5"/>
          <p:cNvSpPr>
            <a:spLocks noGrp="1"/>
          </p:cNvSpPr>
          <p:nvPr>
            <p:ph idx="1"/>
          </p:nvPr>
        </p:nvSpPr>
        <p:spPr>
          <a:xfrm>
            <a:off x="457200" y="1828800"/>
            <a:ext cx="8229600" cy="4495800"/>
          </a:xfrm>
        </p:spPr>
        <p:txBody>
          <a:bodyPr>
            <a:normAutofit fontScale="85000" lnSpcReduction="10000"/>
          </a:bodyPr>
          <a:lstStyle/>
          <a:p>
            <a:r>
              <a:rPr lang="en-US" dirty="0" smtClean="0"/>
              <a:t>He would live a life filled with God’s power..</a:t>
            </a:r>
          </a:p>
          <a:p>
            <a:pPr lvl="1"/>
            <a:r>
              <a:rPr lang="en-US" dirty="0" smtClean="0"/>
              <a:t>15 For </a:t>
            </a:r>
            <a:r>
              <a:rPr lang="en-US" dirty="0" smtClean="0">
                <a:solidFill>
                  <a:srgbClr val="FFC000"/>
                </a:solidFill>
              </a:rPr>
              <a:t>he will be great </a:t>
            </a:r>
            <a:r>
              <a:rPr lang="en-US" dirty="0" smtClean="0"/>
              <a:t>in the </a:t>
            </a:r>
            <a:r>
              <a:rPr lang="en-US" dirty="0" smtClean="0">
                <a:solidFill>
                  <a:srgbClr val="FFC000"/>
                </a:solidFill>
              </a:rPr>
              <a:t>sight of the Lord</a:t>
            </a:r>
            <a:r>
              <a:rPr lang="en-US" dirty="0" smtClean="0"/>
              <a:t>, and shall drink neither wine nor strong drink. He will also be </a:t>
            </a:r>
            <a:r>
              <a:rPr lang="en-US" dirty="0" smtClean="0">
                <a:solidFill>
                  <a:srgbClr val="FFC000"/>
                </a:solidFill>
              </a:rPr>
              <a:t>filled with the Holy Spiri</a:t>
            </a:r>
            <a:r>
              <a:rPr lang="en-US" dirty="0" smtClean="0"/>
              <a:t>t, even from his mother's womb. </a:t>
            </a:r>
          </a:p>
          <a:p>
            <a:r>
              <a:rPr lang="en-US" dirty="0" smtClean="0"/>
              <a:t>He would preach a life-changing message..</a:t>
            </a:r>
          </a:p>
          <a:p>
            <a:pPr lvl="1"/>
            <a:r>
              <a:rPr lang="en-US" dirty="0" smtClean="0"/>
              <a:t>16 And he will </a:t>
            </a:r>
            <a:r>
              <a:rPr lang="en-US" dirty="0" smtClean="0">
                <a:solidFill>
                  <a:srgbClr val="FFC000"/>
                </a:solidFill>
              </a:rPr>
              <a:t>turn many of the children of Israel to the Lord their God</a:t>
            </a:r>
            <a:r>
              <a:rPr lang="en-US" dirty="0" smtClean="0"/>
              <a:t>. 17 He will also go before Him in the spirit and power of Elijah, 'to </a:t>
            </a:r>
            <a:r>
              <a:rPr lang="en-US" dirty="0" smtClean="0">
                <a:solidFill>
                  <a:srgbClr val="FFC000"/>
                </a:solidFill>
              </a:rPr>
              <a:t>turn the hearts of the fathers to the children</a:t>
            </a:r>
            <a:r>
              <a:rPr lang="en-US" dirty="0" smtClean="0"/>
              <a:t>,' and the disobedient to the wisdom of the just, to </a:t>
            </a:r>
            <a:r>
              <a:rPr lang="en-US" dirty="0" smtClean="0">
                <a:solidFill>
                  <a:srgbClr val="FFC000"/>
                </a:solidFill>
              </a:rPr>
              <a:t>make ready a people prepared for the Lord</a:t>
            </a:r>
            <a:r>
              <a:rPr lang="en-US" dirty="0" smtClean="0"/>
              <a:t>." </a:t>
            </a: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Do you accept His will..</a:t>
            </a:r>
            <a:endParaRPr lang="en-US" dirty="0"/>
          </a:p>
        </p:txBody>
      </p:sp>
      <p:sp>
        <p:nvSpPr>
          <p:cNvPr id="6" name="Content Placeholder 5"/>
          <p:cNvSpPr>
            <a:spLocks noGrp="1"/>
          </p:cNvSpPr>
          <p:nvPr>
            <p:ph idx="1"/>
          </p:nvPr>
        </p:nvSpPr>
        <p:spPr>
          <a:xfrm>
            <a:off x="457200" y="1828800"/>
            <a:ext cx="8229600" cy="4495800"/>
          </a:xfrm>
        </p:spPr>
        <p:txBody>
          <a:bodyPr>
            <a:normAutofit fontScale="85000" lnSpcReduction="20000"/>
          </a:bodyPr>
          <a:lstStyle/>
          <a:p>
            <a:r>
              <a:rPr lang="en-US" dirty="0" smtClean="0"/>
              <a:t>Luke 1:18-25 And Zacharias said to the angel, "</a:t>
            </a:r>
            <a:r>
              <a:rPr lang="en-US" dirty="0" smtClean="0">
                <a:solidFill>
                  <a:srgbClr val="FFC000"/>
                </a:solidFill>
              </a:rPr>
              <a:t>How shall I know this? For I am an old man, and my wife is well advanced in years.</a:t>
            </a:r>
            <a:r>
              <a:rPr lang="en-US" dirty="0" smtClean="0"/>
              <a:t>" 19 And the angel answered and said to him, "I am Gabriel, who stands in the presence of God, and was sent to speak to you and bring you these glad tidings. 20 But behold, </a:t>
            </a:r>
            <a:r>
              <a:rPr lang="en-US" dirty="0" smtClean="0">
                <a:solidFill>
                  <a:srgbClr val="FFC000"/>
                </a:solidFill>
              </a:rPr>
              <a:t>you will be mute </a:t>
            </a:r>
            <a:r>
              <a:rPr lang="en-US" dirty="0" smtClean="0"/>
              <a:t>and </a:t>
            </a:r>
            <a:r>
              <a:rPr lang="en-US" dirty="0" smtClean="0">
                <a:solidFill>
                  <a:schemeClr val="bg1"/>
                </a:solidFill>
              </a:rPr>
              <a:t>not able to speak until the day these things take place</a:t>
            </a:r>
            <a:r>
              <a:rPr lang="en-US" dirty="0" smtClean="0"/>
              <a:t>, </a:t>
            </a:r>
            <a:r>
              <a:rPr lang="en-US" dirty="0" smtClean="0">
                <a:solidFill>
                  <a:srgbClr val="FFC000"/>
                </a:solidFill>
              </a:rPr>
              <a:t>because you did not believe my words</a:t>
            </a:r>
            <a:r>
              <a:rPr lang="en-US" dirty="0" smtClean="0"/>
              <a:t> which will be fulfilled in their own time." </a:t>
            </a: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Learn to trust God’s timing..</a:t>
            </a:r>
            <a:endParaRPr lang="en-US" dirty="0"/>
          </a:p>
        </p:txBody>
      </p:sp>
      <p:sp>
        <p:nvSpPr>
          <p:cNvPr id="6" name="Content Placeholder 5"/>
          <p:cNvSpPr>
            <a:spLocks noGrp="1"/>
          </p:cNvSpPr>
          <p:nvPr>
            <p:ph idx="1"/>
          </p:nvPr>
        </p:nvSpPr>
        <p:spPr>
          <a:xfrm>
            <a:off x="457200" y="1676400"/>
            <a:ext cx="8229600" cy="4953000"/>
          </a:xfrm>
        </p:spPr>
        <p:txBody>
          <a:bodyPr>
            <a:normAutofit fontScale="77500" lnSpcReduction="20000"/>
          </a:bodyPr>
          <a:lstStyle/>
          <a:p>
            <a:r>
              <a:rPr lang="en-US" dirty="0" smtClean="0"/>
              <a:t>21 And the people waited for Zacharias, and marveled that he lingered so long in the temple. 22 But when he came out, </a:t>
            </a:r>
            <a:r>
              <a:rPr lang="en-US" dirty="0" smtClean="0">
                <a:solidFill>
                  <a:srgbClr val="FFC000"/>
                </a:solidFill>
              </a:rPr>
              <a:t>he could not speak to them</a:t>
            </a:r>
            <a:r>
              <a:rPr lang="en-US" dirty="0" smtClean="0"/>
              <a:t>; and </a:t>
            </a:r>
            <a:r>
              <a:rPr lang="en-US" sz="3100" dirty="0" smtClean="0">
                <a:solidFill>
                  <a:srgbClr val="FFC000"/>
                </a:solidFill>
              </a:rPr>
              <a:t>they perceived that he had seen a vision in the temple</a:t>
            </a:r>
            <a:r>
              <a:rPr lang="en-US" dirty="0" smtClean="0"/>
              <a:t>, for he beckoned to them and remained speechless. </a:t>
            </a:r>
          </a:p>
          <a:p>
            <a:r>
              <a:rPr lang="en-US" dirty="0" smtClean="0"/>
              <a:t>23 So it was, as soon as the days of his service were completed, that he departed to his own house. 24 Now after those days his wife Elizabeth conceived; and she hid herself five months, saying, 25 "</a:t>
            </a:r>
            <a:r>
              <a:rPr lang="en-US" dirty="0" smtClean="0">
                <a:solidFill>
                  <a:srgbClr val="FFC000"/>
                </a:solidFill>
              </a:rPr>
              <a:t>Thus the Lord has dealt with me</a:t>
            </a:r>
            <a:r>
              <a:rPr lang="en-US" dirty="0" smtClean="0"/>
              <a:t>, in the days when He looked on me, to take away my reproach among people." </a:t>
            </a: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ry.jpg"/>
          <p:cNvPicPr>
            <a:picLocks noChangeAspect="1"/>
          </p:cNvPicPr>
          <p:nvPr/>
        </p:nvPicPr>
        <p:blipFill>
          <a:blip r:embed="rId2" cstate="print">
            <a:lum bright="-12000" contrast="10000"/>
          </a:blip>
          <a:srcRect t="1200"/>
          <a:stretch>
            <a:fillRect/>
          </a:stretch>
        </p:blipFill>
        <p:spPr>
          <a:xfrm>
            <a:off x="0" y="82295"/>
            <a:ext cx="9144000" cy="6775705"/>
          </a:xfrm>
          <a:prstGeom prst="rect">
            <a:avLst/>
          </a:prstGeom>
        </p:spPr>
      </p:pic>
      <p:sp>
        <p:nvSpPr>
          <p:cNvPr id="3" name="Rectangle 2"/>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Title 3"/>
          <p:cNvSpPr>
            <a:spLocks noGrp="1"/>
          </p:cNvSpPr>
          <p:nvPr>
            <p:ph type="title"/>
          </p:nvPr>
        </p:nvSpPr>
        <p:spPr/>
        <p:txBody>
          <a:bodyPr>
            <a:normAutofit fontScale="90000"/>
          </a:bodyPr>
          <a:lstStyle/>
          <a:p>
            <a:r>
              <a:rPr lang="en-US" dirty="0" smtClean="0"/>
              <a:t>Announcement to Mary (26-38)..</a:t>
            </a:r>
            <a:endParaRPr lang="en-US" dirty="0"/>
          </a:p>
        </p:txBody>
      </p:sp>
      <p:sp>
        <p:nvSpPr>
          <p:cNvPr id="5" name="Content Placeholder 4"/>
          <p:cNvSpPr>
            <a:spLocks noGrp="1"/>
          </p:cNvSpPr>
          <p:nvPr>
            <p:ph idx="1"/>
          </p:nvPr>
        </p:nvSpPr>
        <p:spPr/>
        <p:txBody>
          <a:bodyPr>
            <a:normAutofit fontScale="62500" lnSpcReduction="20000"/>
          </a:bodyPr>
          <a:lstStyle/>
          <a:p>
            <a:r>
              <a:rPr lang="en-US" dirty="0" smtClean="0"/>
              <a:t>26 Now in the sixth month the angel Gabriel was sent by God to a city of Galilee named Nazareth, 27 to a virgin betrothed to a man whose name was Joseph, of the house of David. The virgin's name was Mary. 28 And having come in, the angel said to her, "Rejoice, highly favored one, the Lord is with you; blessed are you among women!" </a:t>
            </a:r>
          </a:p>
          <a:p>
            <a:r>
              <a:rPr lang="en-US" dirty="0" smtClean="0"/>
              <a:t>29 But when she saw him, she was troubled at his saying, and considered what manner of greeting this was. 30 Then the angel said to her, "Do not be afraid, Mary, for you have found favor with God. 31 And behold, you will conceive in your womb and bring forth a Son, and shall call His name Jesus. 32 He will be great, and will be called the Son of the Highest; and the Lord God will give Him the throne of His father David. 33 And He will reign over the house of Jacob forever, and of His kingdom there will be no end."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ry.jpg"/>
          <p:cNvPicPr>
            <a:picLocks noChangeAspect="1"/>
          </p:cNvPicPr>
          <p:nvPr/>
        </p:nvPicPr>
        <p:blipFill>
          <a:blip r:embed="rId2" cstate="print">
            <a:lum bright="-12000" contrast="10000"/>
          </a:blip>
          <a:srcRect t="1200"/>
          <a:stretch>
            <a:fillRect/>
          </a:stretch>
        </p:blipFill>
        <p:spPr>
          <a:xfrm>
            <a:off x="0" y="82295"/>
            <a:ext cx="9144000" cy="6775705"/>
          </a:xfrm>
          <a:prstGeom prst="rect">
            <a:avLst/>
          </a:prstGeom>
        </p:spPr>
      </p:pic>
      <p:sp>
        <p:nvSpPr>
          <p:cNvPr id="3" name="Rectangle 2"/>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Title 3"/>
          <p:cNvSpPr>
            <a:spLocks noGrp="1"/>
          </p:cNvSpPr>
          <p:nvPr>
            <p:ph type="title" idx="4294967295"/>
          </p:nvPr>
        </p:nvSpPr>
        <p:spPr>
          <a:xfrm>
            <a:off x="381000" y="304800"/>
            <a:ext cx="5562600" cy="1143000"/>
          </a:xfrm>
        </p:spPr>
        <p:txBody>
          <a:bodyPr>
            <a:normAutofit/>
          </a:bodyPr>
          <a:lstStyle/>
          <a:p>
            <a:r>
              <a:rPr lang="en-US" dirty="0" smtClean="0"/>
              <a:t>Motherhood today..</a:t>
            </a:r>
            <a:endParaRPr lang="en-US" dirty="0"/>
          </a:p>
        </p:txBody>
      </p:sp>
      <p:pic>
        <p:nvPicPr>
          <p:cNvPr id="7" name="Picture 6" descr="calvin-and-hobbes-mothers-day.jpg"/>
          <p:cNvPicPr>
            <a:picLocks noChangeAspect="1"/>
          </p:cNvPicPr>
          <p:nvPr/>
        </p:nvPicPr>
        <p:blipFill>
          <a:blip r:embed="rId3" cstate="print">
            <a:lum bright="-5000" contrast="10000"/>
          </a:blip>
          <a:stretch>
            <a:fillRect/>
          </a:stretch>
        </p:blipFill>
        <p:spPr>
          <a:xfrm>
            <a:off x="228600" y="1676400"/>
            <a:ext cx="8737600" cy="43053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ry.jpg"/>
          <p:cNvPicPr>
            <a:picLocks noChangeAspect="1"/>
          </p:cNvPicPr>
          <p:nvPr/>
        </p:nvPicPr>
        <p:blipFill>
          <a:blip r:embed="rId2" cstate="print">
            <a:lum bright="-12000" contrast="10000"/>
          </a:blip>
          <a:srcRect t="1200"/>
          <a:stretch>
            <a:fillRect/>
          </a:stretch>
        </p:blipFill>
        <p:spPr>
          <a:xfrm>
            <a:off x="0" y="82295"/>
            <a:ext cx="9144000" cy="6775705"/>
          </a:xfrm>
          <a:prstGeom prst="rect">
            <a:avLst/>
          </a:prstGeom>
        </p:spPr>
      </p:pic>
      <p:sp>
        <p:nvSpPr>
          <p:cNvPr id="3" name="Rectangle 2"/>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Title 3"/>
          <p:cNvSpPr>
            <a:spLocks noGrp="1"/>
          </p:cNvSpPr>
          <p:nvPr>
            <p:ph type="title"/>
          </p:nvPr>
        </p:nvSpPr>
        <p:spPr/>
        <p:txBody>
          <a:bodyPr>
            <a:normAutofit fontScale="90000"/>
          </a:bodyPr>
          <a:lstStyle/>
          <a:p>
            <a:r>
              <a:rPr lang="en-US" dirty="0" smtClean="0"/>
              <a:t>Difficulties she faced..</a:t>
            </a:r>
            <a:endParaRPr lang="en-US" dirty="0"/>
          </a:p>
        </p:txBody>
      </p:sp>
      <p:sp>
        <p:nvSpPr>
          <p:cNvPr id="6" name="Content Placeholder 5"/>
          <p:cNvSpPr>
            <a:spLocks noGrp="1"/>
          </p:cNvSpPr>
          <p:nvPr>
            <p:ph idx="1"/>
          </p:nvPr>
        </p:nvSpPr>
        <p:spPr/>
        <p:txBody>
          <a:bodyPr/>
          <a:lstStyle/>
          <a:p>
            <a:r>
              <a:rPr lang="en-US" dirty="0" smtClean="0"/>
              <a:t>A tarnished reputation.. Matt 1:18ff</a:t>
            </a:r>
          </a:p>
          <a:p>
            <a:r>
              <a:rPr lang="en-US" dirty="0" smtClean="0"/>
              <a:t>The strain of poverty.. 2 </a:t>
            </a:r>
            <a:r>
              <a:rPr lang="en-US" dirty="0" err="1" smtClean="0"/>
              <a:t>Cor</a:t>
            </a:r>
            <a:r>
              <a:rPr lang="en-US" dirty="0" smtClean="0"/>
              <a:t> 8:9</a:t>
            </a:r>
          </a:p>
          <a:p>
            <a:r>
              <a:rPr lang="en-US" dirty="0" smtClean="0"/>
              <a:t>The difficult of people hating her child .. Matt 2; Psalm 127:3</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ary.jpg"/>
          <p:cNvPicPr>
            <a:picLocks noChangeAspect="1"/>
          </p:cNvPicPr>
          <p:nvPr/>
        </p:nvPicPr>
        <p:blipFill>
          <a:blip r:embed="rId2" cstate="print">
            <a:lum bright="-12000" contrast="10000"/>
          </a:blip>
          <a:srcRect t="1200"/>
          <a:stretch>
            <a:fillRect/>
          </a:stretch>
        </p:blipFill>
        <p:spPr>
          <a:xfrm>
            <a:off x="0" y="82295"/>
            <a:ext cx="9144000" cy="6775705"/>
          </a:xfrm>
          <a:prstGeom prst="rect">
            <a:avLst/>
          </a:prstGeom>
        </p:spPr>
      </p:pic>
      <p:sp>
        <p:nvSpPr>
          <p:cNvPr id="3" name="Rectangle 2"/>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Title 3"/>
          <p:cNvSpPr>
            <a:spLocks noGrp="1"/>
          </p:cNvSpPr>
          <p:nvPr>
            <p:ph type="title"/>
          </p:nvPr>
        </p:nvSpPr>
        <p:spPr/>
        <p:txBody>
          <a:bodyPr>
            <a:normAutofit/>
          </a:bodyPr>
          <a:lstStyle/>
          <a:p>
            <a:r>
              <a:rPr lang="en-US" dirty="0" smtClean="0"/>
              <a:t>Resources she had ..</a:t>
            </a:r>
            <a:endParaRPr lang="en-US" dirty="0"/>
          </a:p>
        </p:txBody>
      </p:sp>
      <p:sp>
        <p:nvSpPr>
          <p:cNvPr id="6" name="Content Placeholder 5"/>
          <p:cNvSpPr>
            <a:spLocks noGrp="1"/>
          </p:cNvSpPr>
          <p:nvPr>
            <p:ph idx="1"/>
          </p:nvPr>
        </p:nvSpPr>
        <p:spPr/>
        <p:txBody>
          <a:bodyPr/>
          <a:lstStyle/>
          <a:p>
            <a:r>
              <a:rPr lang="en-US" dirty="0" smtClean="0"/>
              <a:t>A commitment to doing God’s will .. Luke 1:35,38</a:t>
            </a:r>
          </a:p>
          <a:p>
            <a:r>
              <a:rPr lang="en-US" dirty="0" smtClean="0"/>
              <a:t>The joy of an obedient child .. Heb 4:15; Luke 2:49</a:t>
            </a:r>
          </a:p>
          <a:p>
            <a:r>
              <a:rPr lang="en-US" dirty="0" smtClean="0"/>
              <a:t>A supportive husband .. Matt 1:24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Joy of the two Babies..</a:t>
            </a:r>
            <a:endParaRPr lang="en-US" dirty="0"/>
          </a:p>
        </p:txBody>
      </p:sp>
      <p:sp>
        <p:nvSpPr>
          <p:cNvPr id="3" name="Content Placeholder 2"/>
          <p:cNvSpPr>
            <a:spLocks noGrp="1"/>
          </p:cNvSpPr>
          <p:nvPr>
            <p:ph idx="1"/>
          </p:nvPr>
        </p:nvSpPr>
        <p:spPr/>
        <p:txBody>
          <a:bodyPr>
            <a:normAutofit fontScale="92500"/>
          </a:bodyPr>
          <a:lstStyle/>
          <a:p>
            <a:r>
              <a:rPr lang="en-US" dirty="0" smtClean="0"/>
              <a:t>Luke 1:39-41  Now Mary arose in those days and went into the hill country with haste, to a city of Judah, 40 and entered the house of Zacharias and greeted Elizabeth. 41 And it happened, when Elizabeth heard the greeting of Mary, that the babe leaped in her womb; and Elizabeth was filled with the Holy Spirit.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Joy of the two Babies..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Luke 1:42-45 Then she spoke out with a loud voice and said, "Blessed are you among women, and blessed is the fruit of your womb! 43 But why is this granted to me, that the mother of my Lord should come to me? 44 For indeed, as soon as the voice of your greeting sounded in my ears, the babe leaped in my womb for joy. 45 Blessed is she who believed, for there will be a fulfillment of those things which were told her from the Lord."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flipV="1">
            <a:off x="0" y="6477000"/>
            <a:ext cx="9144000" cy="381000"/>
          </a:xfrm>
          <a:prstGeom prst="rect">
            <a:avLst/>
          </a:prstGeom>
          <a:solidFill>
            <a:srgbClr val="130D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Teach Me Lord to Wait.jpg"/>
          <p:cNvPicPr>
            <a:picLocks noChangeAspect="1"/>
          </p:cNvPicPr>
          <p:nvPr/>
        </p:nvPicPr>
        <p:blipFill>
          <a:blip r:embed="rId2" cstate="print">
            <a:lum bright="-15000" contrast="10000"/>
          </a:blip>
          <a:srcRect t="976" b="3254"/>
          <a:stretch>
            <a:fillRect/>
          </a:stretch>
        </p:blipFill>
        <p:spPr>
          <a:xfrm>
            <a:off x="0" y="63258"/>
            <a:ext cx="9144000" cy="641374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Mary’s song…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Luke 1:46-49 And Mary said: "My soul magnifies the Lord, 47 And my spirit has rejoiced in God my Savior. 48 For He has regarded the lowly state of His maidservant; For behold, henceforth all generations will call me blessed. 49 For He who is mighty has done great things for me, And holy is His name. 50 And His mercy is on those who fear Him From generation to generation.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salm-62-5-my-soul-waits-on-god.jpg"/>
          <p:cNvPicPr>
            <a:picLocks noChangeAspect="1"/>
          </p:cNvPicPr>
          <p:nvPr/>
        </p:nvPicPr>
        <p:blipFill>
          <a:blip r:embed="rId2" cstate="print"/>
          <a:srcRect t="1059"/>
          <a:stretch>
            <a:fillRect/>
          </a:stretch>
        </p:blipFill>
        <p:spPr>
          <a:xfrm>
            <a:off x="0" y="68396"/>
            <a:ext cx="9144000" cy="6332404"/>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ary-and-elizabeth.jpg"/>
          <p:cNvPicPr>
            <a:picLocks noChangeAspect="1"/>
          </p:cNvPicPr>
          <p:nvPr/>
        </p:nvPicPr>
        <p:blipFill>
          <a:blip r:embed="rId3" cstate="print">
            <a:lum bright="-25000" contrast="10000"/>
          </a:blip>
          <a:srcRect t="901" b="901"/>
          <a:stretch>
            <a:fillRect/>
          </a:stretch>
        </p:blipFill>
        <p:spPr>
          <a:xfrm>
            <a:off x="0" y="61815"/>
            <a:ext cx="9144001" cy="6415185"/>
          </a:xfrm>
          <a:prstGeom prst="rect">
            <a:avLst/>
          </a:prstGeom>
        </p:spPr>
      </p:pic>
      <p:sp>
        <p:nvSpPr>
          <p:cNvPr id="4" name="Rectangle 3"/>
          <p:cNvSpPr/>
          <p:nvPr/>
        </p:nvSpPr>
        <p:spPr>
          <a:xfrm flipV="1">
            <a:off x="0" y="6812280"/>
            <a:ext cx="9144000" cy="45719"/>
          </a:xfrm>
          <a:prstGeom prst="rect">
            <a:avLst/>
          </a:prstGeom>
          <a:solidFill>
            <a:srgbClr val="050D0F"/>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685800" y="2971800"/>
            <a:ext cx="7772400" cy="1524000"/>
          </a:xfrm>
        </p:spPr>
        <p:txBody>
          <a:bodyPr>
            <a:noAutofit/>
          </a:bodyPr>
          <a:lstStyle/>
          <a:p>
            <a:r>
              <a:rPr lang="en-US" dirty="0" smtClean="0">
                <a:solidFill>
                  <a:srgbClr val="DC910A"/>
                </a:solidFill>
              </a:rPr>
              <a:t>Waiting </a:t>
            </a:r>
            <a:r>
              <a:rPr lang="en-US" dirty="0" smtClean="0">
                <a:solidFill>
                  <a:srgbClr val="DC910A"/>
                </a:solidFill>
              </a:rPr>
              <a:t>for the Lord</a:t>
            </a:r>
            <a:endParaRPr lang="en-US" dirty="0">
              <a:solidFill>
                <a:srgbClr val="DC910A"/>
              </a:solidFill>
            </a:endParaRPr>
          </a:p>
        </p:txBody>
      </p:sp>
      <p:sp>
        <p:nvSpPr>
          <p:cNvPr id="10" name="Subtitle 9"/>
          <p:cNvSpPr>
            <a:spLocks noGrp="1"/>
          </p:cNvSpPr>
          <p:nvPr>
            <p:ph type="subTitle" idx="1"/>
          </p:nvPr>
        </p:nvSpPr>
        <p:spPr>
          <a:xfrm>
            <a:off x="1447800" y="4343400"/>
            <a:ext cx="6400800" cy="990600"/>
          </a:xfrm>
        </p:spPr>
        <p:txBody>
          <a:bodyPr>
            <a:normAutofit/>
          </a:bodyPr>
          <a:lstStyle/>
          <a:p>
            <a:r>
              <a:rPr lang="en-US" sz="4400" dirty="0" smtClean="0">
                <a:solidFill>
                  <a:schemeClr val="bg1"/>
                </a:solidFill>
              </a:rPr>
              <a:t>Luke </a:t>
            </a:r>
            <a:r>
              <a:rPr lang="en-US" sz="4400" dirty="0" smtClean="0">
                <a:solidFill>
                  <a:schemeClr val="bg1"/>
                </a:solidFill>
              </a:rPr>
              <a:t>1</a:t>
            </a:r>
            <a:endParaRPr lang="en-US" sz="4400" dirty="0">
              <a:solidFill>
                <a:schemeClr val="bg1"/>
              </a:solidFill>
            </a:endParaRPr>
          </a:p>
        </p:txBody>
      </p:sp>
      <p:sp>
        <p:nvSpPr>
          <p:cNvPr id="7" name="Rectangle 6"/>
          <p:cNvSpPr/>
          <p:nvPr/>
        </p:nvSpPr>
        <p:spPr>
          <a:xfrm flipV="1">
            <a:off x="0" y="6477000"/>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rd I Will Wait.jpg"/>
          <p:cNvPicPr>
            <a:picLocks noChangeAspect="1"/>
          </p:cNvPicPr>
          <p:nvPr/>
        </p:nvPicPr>
        <p:blipFill>
          <a:blip r:embed="rId2" cstate="print">
            <a:lum bright="-7000" contrast="10000"/>
          </a:blip>
          <a:stretch>
            <a:fillRect/>
          </a:stretch>
        </p:blipFill>
        <p:spPr>
          <a:xfrm>
            <a:off x="0" y="0"/>
            <a:ext cx="9144000" cy="6858000"/>
          </a:xfrm>
          <a:prstGeom prst="rect">
            <a:avLst/>
          </a:prstGeom>
        </p:spPr>
      </p:pic>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flipV="1">
            <a:off x="0" y="6477000"/>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Content Placeholder 5"/>
          <p:cNvSpPr>
            <a:spLocks noGrp="1"/>
          </p:cNvSpPr>
          <p:nvPr>
            <p:ph idx="1"/>
          </p:nvPr>
        </p:nvSpPr>
        <p:spPr>
          <a:xfrm>
            <a:off x="228600" y="3886200"/>
            <a:ext cx="8458200" cy="838200"/>
          </a:xfrm>
        </p:spPr>
        <p:txBody>
          <a:bodyPr>
            <a:normAutofit fontScale="77500" lnSpcReduction="20000"/>
          </a:bodyPr>
          <a:lstStyle/>
          <a:p>
            <a:pPr>
              <a:buNone/>
            </a:pPr>
            <a:r>
              <a:rPr lang="en-US" dirty="0" smtClean="0"/>
              <a:t>    Psalms 37:9 “evildoers shall be cut off, but those who wait on the Lord, they shall inherit the earth.”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3" name="Picture 2" descr="Jesus the Son of Man.jpg"/>
          <p:cNvPicPr>
            <a:picLocks noChangeAspect="1"/>
          </p:cNvPicPr>
          <p:nvPr/>
        </p:nvPicPr>
        <p:blipFill>
          <a:blip r:embed="rId2" cstate="print">
            <a:lum bright="-27000" contrast="10000"/>
          </a:blip>
          <a:srcRect l="2066" t="2727" r="2066" b="2727"/>
          <a:stretch>
            <a:fillRect/>
          </a:stretch>
        </p:blipFill>
        <p:spPr>
          <a:xfrm>
            <a:off x="0" y="46229"/>
            <a:ext cx="9144000" cy="6476515"/>
          </a:xfrm>
          <a:prstGeom prst="rect">
            <a:avLst/>
          </a:prstGeom>
        </p:spPr>
      </p:pic>
      <p:sp>
        <p:nvSpPr>
          <p:cNvPr id="4" name="Title 3"/>
          <p:cNvSpPr>
            <a:spLocks noGrp="1"/>
          </p:cNvSpPr>
          <p:nvPr>
            <p:ph type="title"/>
          </p:nvPr>
        </p:nvSpPr>
        <p:spPr/>
        <p:txBody>
          <a:bodyPr/>
          <a:lstStyle/>
          <a:p>
            <a:r>
              <a:rPr lang="en-US" dirty="0" smtClean="0"/>
              <a:t>Luke’s Gospel..</a:t>
            </a:r>
            <a:endParaRPr lang="en-US" dirty="0"/>
          </a:p>
        </p:txBody>
      </p:sp>
      <p:sp>
        <p:nvSpPr>
          <p:cNvPr id="6" name="Content Placeholder 5"/>
          <p:cNvSpPr>
            <a:spLocks noGrp="1"/>
          </p:cNvSpPr>
          <p:nvPr>
            <p:ph idx="1"/>
          </p:nvPr>
        </p:nvSpPr>
        <p:spPr>
          <a:xfrm>
            <a:off x="381000" y="3810000"/>
            <a:ext cx="8229600" cy="2438400"/>
          </a:xfrm>
        </p:spPr>
        <p:txBody>
          <a:bodyPr>
            <a:normAutofit fontScale="85000" lnSpcReduction="20000"/>
          </a:bodyPr>
          <a:lstStyle/>
          <a:p>
            <a:r>
              <a:rPr lang="en-US" dirty="0" smtClean="0"/>
              <a:t>Luke 1:3-4 it seemed good to me also, having had perfect understanding of all things from the very first, to write to you an orderly account, most excellent </a:t>
            </a:r>
            <a:r>
              <a:rPr lang="en-US" dirty="0" err="1" smtClean="0"/>
              <a:t>Theophilus</a:t>
            </a:r>
            <a:r>
              <a:rPr lang="en-US" dirty="0" smtClean="0"/>
              <a:t>, 4 that you may </a:t>
            </a:r>
            <a:r>
              <a:rPr lang="en-US" dirty="0" smtClean="0">
                <a:solidFill>
                  <a:srgbClr val="FFC000"/>
                </a:solidFill>
              </a:rPr>
              <a:t>know the certainty </a:t>
            </a:r>
            <a:r>
              <a:rPr lang="en-US" dirty="0" smtClean="0"/>
              <a:t>of those things in which you were instructed.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lestine_at_time_of_Christ.jpg"/>
          <p:cNvPicPr>
            <a:picLocks noChangeAspect="1"/>
          </p:cNvPicPr>
          <p:nvPr/>
        </p:nvPicPr>
        <p:blipFill>
          <a:blip r:embed="rId2" cstate="print">
            <a:lum bright="-5000" contrast="10000"/>
          </a:blip>
          <a:stretch>
            <a:fillRect/>
          </a:stretch>
        </p:blipFill>
        <p:spPr>
          <a:xfrm>
            <a:off x="0" y="0"/>
            <a:ext cx="9144000" cy="6453646"/>
          </a:xfrm>
          <a:prstGeom prst="rect">
            <a:avLst/>
          </a:prstGeom>
        </p:spPr>
      </p:pic>
      <p:sp>
        <p:nvSpPr>
          <p:cNvPr id="6" name="Line Callout 1 5"/>
          <p:cNvSpPr/>
          <p:nvPr/>
        </p:nvSpPr>
        <p:spPr>
          <a:xfrm flipV="1">
            <a:off x="4572000" y="1524000"/>
            <a:ext cx="1143000" cy="381000"/>
          </a:xfrm>
          <a:prstGeom prst="borderCallout1">
            <a:avLst/>
          </a:prstGeom>
          <a:solidFill>
            <a:schemeClr val="bg1"/>
          </a:solid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57373" y="1512540"/>
            <a:ext cx="980906" cy="400110"/>
          </a:xfrm>
          <a:prstGeom prst="rect">
            <a:avLst/>
          </a:prstGeom>
          <a:noFill/>
          <a:ln>
            <a:noFill/>
          </a:ln>
        </p:spPr>
        <p:txBody>
          <a:bodyPr wrap="square" rtlCol="0">
            <a:spAutoFit/>
          </a:bodyPr>
          <a:lstStyle/>
          <a:p>
            <a:r>
              <a:rPr lang="en-US" sz="2000" b="1" dirty="0" smtClean="0">
                <a:latin typeface="Georgia" pitchFamily="18" charset="0"/>
              </a:rPr>
              <a:t>Mary</a:t>
            </a:r>
            <a:endParaRPr lang="en-US" sz="2000" b="1" dirty="0">
              <a:latin typeface="Georgia" pitchFamily="18" charset="0"/>
            </a:endParaRPr>
          </a:p>
        </p:txBody>
      </p:sp>
      <p:sp>
        <p:nvSpPr>
          <p:cNvPr id="8" name="Line Callout 1 7"/>
          <p:cNvSpPr/>
          <p:nvPr/>
        </p:nvSpPr>
        <p:spPr>
          <a:xfrm flipV="1">
            <a:off x="3276600" y="5486400"/>
            <a:ext cx="1600200" cy="381000"/>
          </a:xfrm>
          <a:prstGeom prst="borderCallout1">
            <a:avLst>
              <a:gd name="adj1" fmla="val 18750"/>
              <a:gd name="adj2" fmla="val -8333"/>
              <a:gd name="adj3" fmla="val 45404"/>
              <a:gd name="adj4" fmla="val -29731"/>
            </a:avLst>
          </a:prstGeom>
          <a:solidFill>
            <a:schemeClr val="bg1"/>
          </a:solid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352800" y="5486400"/>
            <a:ext cx="1600200" cy="400110"/>
          </a:xfrm>
          <a:prstGeom prst="rect">
            <a:avLst/>
          </a:prstGeom>
          <a:noFill/>
          <a:ln>
            <a:noFill/>
          </a:ln>
        </p:spPr>
        <p:txBody>
          <a:bodyPr wrap="square" rtlCol="0">
            <a:spAutoFit/>
          </a:bodyPr>
          <a:lstStyle/>
          <a:p>
            <a:r>
              <a:rPr lang="en-US" sz="2000" b="1" dirty="0" smtClean="0">
                <a:latin typeface="Georgia" pitchFamily="18" charset="0"/>
              </a:rPr>
              <a:t>Elizabeth</a:t>
            </a:r>
            <a:endParaRPr lang="en-US" sz="2000" b="1" dirty="0">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Zacharias and Elizabeth (5-25)..</a:t>
            </a:r>
            <a:endParaRPr lang="en-US" dirty="0"/>
          </a:p>
        </p:txBody>
      </p:sp>
      <p:sp>
        <p:nvSpPr>
          <p:cNvPr id="6" name="Content Placeholder 5"/>
          <p:cNvSpPr>
            <a:spLocks noGrp="1"/>
          </p:cNvSpPr>
          <p:nvPr>
            <p:ph idx="1"/>
          </p:nvPr>
        </p:nvSpPr>
        <p:spPr/>
        <p:txBody>
          <a:bodyPr>
            <a:normAutofit fontScale="85000" lnSpcReduction="10000"/>
          </a:bodyPr>
          <a:lstStyle/>
          <a:p>
            <a:r>
              <a:rPr lang="en-US" dirty="0" smtClean="0"/>
              <a:t>Luke 1:5-7  There was in the days of Herod, the king of Judea, a certain priest named Zacharias, of the division of </a:t>
            </a:r>
            <a:r>
              <a:rPr lang="en-US" dirty="0" err="1" smtClean="0"/>
              <a:t>Abijah</a:t>
            </a:r>
            <a:r>
              <a:rPr lang="en-US" dirty="0" smtClean="0"/>
              <a:t>. His wife was of the daughters of Aaron, and her name was Elizabeth. 6 And </a:t>
            </a:r>
            <a:r>
              <a:rPr lang="en-US" dirty="0" smtClean="0">
                <a:solidFill>
                  <a:schemeClr val="bg1"/>
                </a:solidFill>
              </a:rPr>
              <a:t>they were both</a:t>
            </a:r>
            <a:r>
              <a:rPr lang="en-US" dirty="0" smtClean="0">
                <a:solidFill>
                  <a:srgbClr val="FFC000"/>
                </a:solidFill>
              </a:rPr>
              <a:t> righteous before God</a:t>
            </a:r>
            <a:r>
              <a:rPr lang="en-US" dirty="0" smtClean="0"/>
              <a:t>, walking in all the commandments and ordinances of the Lord </a:t>
            </a:r>
            <a:r>
              <a:rPr lang="en-US" dirty="0" smtClean="0">
                <a:solidFill>
                  <a:srgbClr val="FFC000"/>
                </a:solidFill>
              </a:rPr>
              <a:t>blameless</a:t>
            </a:r>
            <a:r>
              <a:rPr lang="en-US" dirty="0" smtClean="0"/>
              <a:t>. 7 But they had no child, because Elizabeth was barren, and they were both well advanced in years. </a:t>
            </a:r>
          </a:p>
          <a:p>
            <a:pPr>
              <a:buNone/>
            </a:pP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He continued to serve..</a:t>
            </a:r>
            <a:endParaRPr lang="en-US" dirty="0"/>
          </a:p>
        </p:txBody>
      </p:sp>
      <p:sp>
        <p:nvSpPr>
          <p:cNvPr id="6" name="Content Placeholder 5"/>
          <p:cNvSpPr>
            <a:spLocks noGrp="1"/>
          </p:cNvSpPr>
          <p:nvPr>
            <p:ph idx="1"/>
          </p:nvPr>
        </p:nvSpPr>
        <p:spPr/>
        <p:txBody>
          <a:bodyPr>
            <a:normAutofit fontScale="92500"/>
          </a:bodyPr>
          <a:lstStyle/>
          <a:p>
            <a:r>
              <a:rPr lang="en-US" dirty="0" smtClean="0"/>
              <a:t>Luke 1:8-10 So it was, that </a:t>
            </a:r>
            <a:r>
              <a:rPr lang="en-US" dirty="0" smtClean="0">
                <a:solidFill>
                  <a:srgbClr val="FFC000"/>
                </a:solidFill>
              </a:rPr>
              <a:t>while he was serving</a:t>
            </a:r>
            <a:r>
              <a:rPr lang="en-US" dirty="0" smtClean="0"/>
              <a:t> as priest before God in the order of his division, 9 according to the custom of the priesthood, </a:t>
            </a:r>
            <a:r>
              <a:rPr lang="en-US" dirty="0" smtClean="0">
                <a:solidFill>
                  <a:srgbClr val="FFC000"/>
                </a:solidFill>
              </a:rPr>
              <a:t>his lot fell to burn incense</a:t>
            </a:r>
            <a:r>
              <a:rPr lang="en-US" dirty="0" smtClean="0"/>
              <a:t> when he went into the temple of the Lord. 10 And the whole multitude of the people was praying outside at the hour of incense. </a:t>
            </a: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God is preparing you..</a:t>
            </a:r>
            <a:endParaRPr lang="en-US" dirty="0"/>
          </a:p>
        </p:txBody>
      </p:sp>
      <p:sp>
        <p:nvSpPr>
          <p:cNvPr id="6" name="Content Placeholder 5"/>
          <p:cNvSpPr>
            <a:spLocks noGrp="1"/>
          </p:cNvSpPr>
          <p:nvPr>
            <p:ph idx="1"/>
          </p:nvPr>
        </p:nvSpPr>
        <p:spPr/>
        <p:txBody>
          <a:bodyPr>
            <a:normAutofit fontScale="92500"/>
          </a:bodyPr>
          <a:lstStyle/>
          <a:p>
            <a:r>
              <a:rPr lang="en-US" dirty="0" smtClean="0"/>
              <a:t>Luke 1:8-10 So it was, that </a:t>
            </a:r>
            <a:r>
              <a:rPr lang="en-US" dirty="0" smtClean="0">
                <a:solidFill>
                  <a:srgbClr val="FFC000"/>
                </a:solidFill>
              </a:rPr>
              <a:t>while he was serving</a:t>
            </a:r>
            <a:r>
              <a:rPr lang="en-US" dirty="0" smtClean="0"/>
              <a:t> as priest before God in the order of his division, 9 according to the custom of the priesthood, </a:t>
            </a:r>
            <a:r>
              <a:rPr lang="en-US" dirty="0" smtClean="0">
                <a:solidFill>
                  <a:srgbClr val="FFC000"/>
                </a:solidFill>
              </a:rPr>
              <a:t>his lot fell to burn incense</a:t>
            </a:r>
            <a:r>
              <a:rPr lang="en-US" dirty="0" smtClean="0"/>
              <a:t> when he went into the temple of the Lord. 10 And the whole multitude of the people was praying outside at the hour of incense. </a:t>
            </a: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Zechariah silent faith.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5" name="Title 4"/>
          <p:cNvSpPr>
            <a:spLocks noGrp="1"/>
          </p:cNvSpPr>
          <p:nvPr>
            <p:ph type="title"/>
          </p:nvPr>
        </p:nvSpPr>
        <p:spPr/>
        <p:txBody>
          <a:bodyPr>
            <a:normAutofit fontScale="90000"/>
          </a:bodyPr>
          <a:lstStyle/>
          <a:p>
            <a:r>
              <a:rPr lang="en-US" dirty="0" smtClean="0"/>
              <a:t>God is preparing you..</a:t>
            </a:r>
            <a:endParaRPr lang="en-US" dirty="0"/>
          </a:p>
        </p:txBody>
      </p:sp>
      <p:sp>
        <p:nvSpPr>
          <p:cNvPr id="6" name="Content Placeholder 5"/>
          <p:cNvSpPr>
            <a:spLocks noGrp="1"/>
          </p:cNvSpPr>
          <p:nvPr>
            <p:ph idx="1"/>
          </p:nvPr>
        </p:nvSpPr>
        <p:spPr>
          <a:xfrm>
            <a:off x="457200" y="2438400"/>
            <a:ext cx="8229600" cy="3962400"/>
          </a:xfrm>
        </p:spPr>
        <p:txBody>
          <a:bodyPr>
            <a:normAutofit/>
          </a:bodyPr>
          <a:lstStyle/>
          <a:p>
            <a:r>
              <a:rPr lang="en-US" dirty="0" smtClean="0"/>
              <a:t>Noah worked on the ark 100 years ..</a:t>
            </a:r>
          </a:p>
          <a:p>
            <a:r>
              <a:rPr lang="en-US" dirty="0" smtClean="0"/>
              <a:t>Abraham waited 25 years for a son..</a:t>
            </a:r>
          </a:p>
          <a:p>
            <a:r>
              <a:rPr lang="en-US" dirty="0" smtClean="0"/>
              <a:t>Moses tended sheep for 40 years..</a:t>
            </a:r>
            <a:endParaRPr lang="en-US" dirty="0"/>
          </a:p>
        </p:txBody>
      </p:sp>
      <p:sp>
        <p:nvSpPr>
          <p:cNvPr id="7" name="Rectangle 6"/>
          <p:cNvSpPr/>
          <p:nvPr/>
        </p:nvSpPr>
        <p:spPr>
          <a:xfrm flipV="1">
            <a:off x="0" y="6400800"/>
            <a:ext cx="9144000" cy="457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1347</Words>
  <Application>Microsoft Office PowerPoint</Application>
  <PresentationFormat>On-screen Show (4:3)</PresentationFormat>
  <Paragraphs>51</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Waiting for the Lord</vt:lpstr>
      <vt:lpstr>Slide 2</vt:lpstr>
      <vt:lpstr>Slide 3</vt:lpstr>
      <vt:lpstr>Luke’s Gospel..</vt:lpstr>
      <vt:lpstr>Slide 5</vt:lpstr>
      <vt:lpstr>Zacharias and Elizabeth (5-25)..</vt:lpstr>
      <vt:lpstr>He continued to serve..</vt:lpstr>
      <vt:lpstr>God is preparing you..</vt:lpstr>
      <vt:lpstr>God is preparing you..</vt:lpstr>
      <vt:lpstr>God had not forgotten..</vt:lpstr>
      <vt:lpstr>How God defines greatness..</vt:lpstr>
      <vt:lpstr>Do you accept His will..</vt:lpstr>
      <vt:lpstr>Learn to trust God’s timing..</vt:lpstr>
      <vt:lpstr>Announcement to Mary (26-38)..</vt:lpstr>
      <vt:lpstr>Motherhood today..</vt:lpstr>
      <vt:lpstr>Difficulties she faced..</vt:lpstr>
      <vt:lpstr>Resources she had ..</vt:lpstr>
      <vt:lpstr>The Joy of the two Babies..</vt:lpstr>
      <vt:lpstr>The Joy of the two Babies..</vt:lpstr>
      <vt:lpstr>Mary’s song…</vt:lpstr>
      <vt:lpstr>Slide 21</vt:lpstr>
      <vt:lpstr>Waiting for the Lord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148</cp:revision>
  <dcterms:created xsi:type="dcterms:W3CDTF">2011-02-15T07:29:10Z</dcterms:created>
  <dcterms:modified xsi:type="dcterms:W3CDTF">2013-02-09T05:41:08Z</dcterms:modified>
</cp:coreProperties>
</file>