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3" r:id="rId4"/>
    <p:sldId id="257" r:id="rId5"/>
    <p:sldId id="261" r:id="rId6"/>
    <p:sldId id="262" r:id="rId7"/>
    <p:sldId id="260" r:id="rId8"/>
    <p:sldId id="259"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72E"/>
    <a:srgbClr val="4C3C32"/>
    <a:srgbClr val="251E19"/>
    <a:srgbClr val="8B6F5D"/>
    <a:srgbClr val="FF9933"/>
    <a:srgbClr val="050D15"/>
    <a:srgbClr val="0A1828"/>
    <a:srgbClr val="0094C8"/>
    <a:srgbClr val="0078A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9933"/>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community thrives 01.jpg"/>
          <p:cNvPicPr>
            <a:picLocks noChangeAspect="1"/>
          </p:cNvPicPr>
          <p:nvPr userDrawn="1"/>
        </p:nvPicPr>
        <p:blipFill>
          <a:blip r:embed="rId13" cstate="print">
            <a:lum bright="-12000"/>
          </a:blip>
          <a:stretch>
            <a:fillRect/>
          </a:stretch>
        </p:blipFill>
        <p:spPr>
          <a:xfrm>
            <a:off x="0" y="0"/>
            <a:ext cx="9144000" cy="6858000"/>
          </a:xfrm>
          <a:prstGeom prst="rect">
            <a:avLst/>
          </a:prstGeom>
        </p:spPr>
      </p:pic>
      <p:pic>
        <p:nvPicPr>
          <p:cNvPr id="11" name="Picture 10" descr="doctrine and life.jpg"/>
          <p:cNvPicPr>
            <a:picLocks noChangeAspect="1"/>
          </p:cNvPicPr>
          <p:nvPr userDrawn="1"/>
        </p:nvPicPr>
        <p:blipFill>
          <a:blip r:embed="rId14" cstate="print"/>
          <a:stretch>
            <a:fillRect/>
          </a:stretch>
        </p:blipFill>
        <p:spPr>
          <a:xfrm>
            <a:off x="0" y="2238375"/>
            <a:ext cx="9144000" cy="2381250"/>
          </a:xfrm>
          <a:prstGeom prst="rect">
            <a:avLst/>
          </a:prstGeom>
        </p:spPr>
      </p:pic>
      <p:sp>
        <p:nvSpPr>
          <p:cNvPr id="7" name="Rectangle 6"/>
          <p:cNvSpPr/>
          <p:nvPr userDrawn="1"/>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flipV="1">
            <a:off x="0" y="0"/>
            <a:ext cx="9144000" cy="6477000"/>
          </a:xfrm>
          <a:prstGeom prst="rect">
            <a:avLst/>
          </a:prstGeom>
          <a:solidFill>
            <a:srgbClr val="251E1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9933"/>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mmunity thrives 01.jpg"/>
          <p:cNvPicPr>
            <a:picLocks noChangeAspect="1"/>
          </p:cNvPicPr>
          <p:nvPr/>
        </p:nvPicPr>
        <p:blipFill>
          <a:blip r:embed="rId3" cstate="print">
            <a:lum bright="-12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sz="4800" dirty="0" smtClean="0"/>
              <a:t>Doctrine, Who Needs It?</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Titus 2:1-10</a:t>
            </a:r>
            <a:endParaRPr lang="en-US" sz="4400" dirty="0"/>
          </a:p>
        </p:txBody>
      </p:sp>
      <p:pic>
        <p:nvPicPr>
          <p:cNvPr id="5" name="Picture 4" descr="doctrine and life.jpg"/>
          <p:cNvPicPr>
            <a:picLocks noChangeAspect="1"/>
          </p:cNvPicPr>
          <p:nvPr/>
        </p:nvPicPr>
        <p:blipFill>
          <a:blip r:embed="rId4" cstate="print">
            <a:lum bright="-10000" contrast="10000"/>
          </a:blip>
          <a:stretch>
            <a:fillRect/>
          </a:stretch>
        </p:blipFill>
        <p:spPr>
          <a:xfrm>
            <a:off x="0" y="2238375"/>
            <a:ext cx="9144000" cy="2381250"/>
          </a:xfrm>
          <a:prstGeom prst="rect">
            <a:avLst/>
          </a:prstGeom>
        </p:spPr>
      </p:pic>
      <p:sp>
        <p:nvSpPr>
          <p:cNvPr id="6" name="Rectangle 5"/>
          <p:cNvSpPr/>
          <p:nvPr/>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0" y="2209800"/>
            <a:ext cx="9144000" cy="2438400"/>
          </a:xfrm>
          <a:prstGeom prst="rect">
            <a:avLst/>
          </a:prstGeom>
          <a:solidFill>
            <a:srgbClr val="46372E">
              <a:alpha val="50000"/>
            </a:srgbClr>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accent6">
                    <a:satMod val="175000"/>
                    <a:alpha val="4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8" descr="Sound_Doctrine_Conference_banner_new.jpg"/>
          <p:cNvPicPr>
            <a:picLocks noChangeAspect="1"/>
          </p:cNvPicPr>
          <p:nvPr/>
        </p:nvPicPr>
        <p:blipFill>
          <a:blip r:embed="rId2" cstate="print"/>
          <a:stretch>
            <a:fillRect/>
          </a:stretch>
        </p:blipFill>
        <p:spPr>
          <a:xfrm>
            <a:off x="-1" y="2057401"/>
            <a:ext cx="9144001" cy="2617470"/>
          </a:xfrm>
          <a:prstGeom prst="rect">
            <a:avLst/>
          </a:prstGeom>
        </p:spPr>
      </p:pic>
      <p:sp>
        <p:nvSpPr>
          <p:cNvPr id="2" name="Title 1"/>
          <p:cNvSpPr>
            <a:spLocks noGrp="1"/>
          </p:cNvSpPr>
          <p:nvPr>
            <p:ph type="title"/>
          </p:nvPr>
        </p:nvSpPr>
        <p:spPr>
          <a:xfrm>
            <a:off x="533400" y="274638"/>
            <a:ext cx="5486400" cy="1143000"/>
          </a:xfrm>
        </p:spPr>
        <p:txBody>
          <a:bodyPr>
            <a:normAutofit/>
          </a:bodyPr>
          <a:lstStyle/>
          <a:p>
            <a:r>
              <a:rPr lang="en-US" dirty="0" smtClean="0"/>
              <a:t>Leading the church..</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V="1">
            <a:off x="0" y="2057400"/>
            <a:ext cx="9144000" cy="2590800"/>
          </a:xfrm>
          <a:prstGeom prst="rect">
            <a:avLst/>
          </a:prstGeom>
          <a:solidFill>
            <a:srgbClr val="4C3C32">
              <a:alpha val="50000"/>
            </a:srgbClr>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accent6">
                    <a:satMod val="175000"/>
                    <a:alpha val="40000"/>
                  </a:schemeClr>
                </a:glow>
              </a:effectLst>
            </a:endParaRPr>
          </a:p>
        </p:txBody>
      </p:sp>
      <p:sp>
        <p:nvSpPr>
          <p:cNvPr id="13" name="Content Placeholder 12"/>
          <p:cNvSpPr>
            <a:spLocks noGrp="1"/>
          </p:cNvSpPr>
          <p:nvPr>
            <p:ph idx="1"/>
          </p:nvPr>
        </p:nvSpPr>
        <p:spPr>
          <a:xfrm>
            <a:off x="457200" y="1752600"/>
            <a:ext cx="8229600" cy="4373563"/>
          </a:xfrm>
        </p:spPr>
        <p:txBody>
          <a:bodyPr>
            <a:normAutofit lnSpcReduction="10000"/>
          </a:bodyPr>
          <a:lstStyle/>
          <a:p>
            <a:r>
              <a:rPr lang="en-US" dirty="0" smtClean="0"/>
              <a:t>Titus 2:1 “speak the things which belong to healthy doctrine”..</a:t>
            </a:r>
          </a:p>
          <a:p>
            <a:pPr lvl="1"/>
            <a:endParaRPr lang="en-US" dirty="0" smtClean="0"/>
          </a:p>
          <a:p>
            <a:pPr lvl="1"/>
            <a:endParaRPr lang="en-US" dirty="0" smtClean="0"/>
          </a:p>
          <a:p>
            <a:pPr lvl="1">
              <a:buNone/>
            </a:pPr>
            <a:endParaRPr lang="en-US" sz="1000" dirty="0" smtClean="0"/>
          </a:p>
          <a:p>
            <a:pPr lvl="1">
              <a:buNone/>
            </a:pPr>
            <a:endParaRPr lang="en-US" sz="1000" dirty="0" smtClean="0"/>
          </a:p>
          <a:p>
            <a:r>
              <a:rPr lang="en-US" sz="3200" dirty="0" smtClean="0"/>
              <a:t>Sound doctrine (teaching) …</a:t>
            </a:r>
          </a:p>
          <a:p>
            <a:pPr lvl="1"/>
            <a:r>
              <a:rPr lang="en-US" dirty="0" smtClean="0"/>
              <a:t>1 Timothy 1:10; 6:3</a:t>
            </a:r>
          </a:p>
          <a:p>
            <a:pPr lvl="1"/>
            <a:r>
              <a:rPr lang="en-US" dirty="0" smtClean="0"/>
              <a:t>2 Timothy 1:13; 4:3</a:t>
            </a:r>
          </a:p>
          <a:p>
            <a:pPr lvl="1"/>
            <a:r>
              <a:rPr lang="en-US" dirty="0" smtClean="0"/>
              <a:t>Titus 1:9,13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dissolv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xEl>
                                              <p:pRg st="5" end="5"/>
                                            </p:txEl>
                                          </p:spTgt>
                                        </p:tgtEl>
                                        <p:attrNameLst>
                                          <p:attrName>style.visibility</p:attrName>
                                        </p:attrNameLst>
                                      </p:cBhvr>
                                      <p:to>
                                        <p:strVal val="visible"/>
                                      </p:to>
                                    </p:set>
                                    <p:animEffect transition="in" filter="dissolve">
                                      <p:cBhvr>
                                        <p:cTn id="12" dur="500"/>
                                        <p:tgtEl>
                                          <p:spTgt spid="13">
                                            <p:txEl>
                                              <p:pRg st="5" end="5"/>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3">
                                            <p:txEl>
                                              <p:pRg st="6" end="6"/>
                                            </p:txEl>
                                          </p:spTgt>
                                        </p:tgtEl>
                                        <p:attrNameLst>
                                          <p:attrName>style.visibility</p:attrName>
                                        </p:attrNameLst>
                                      </p:cBhvr>
                                      <p:to>
                                        <p:strVal val="visible"/>
                                      </p:to>
                                    </p:set>
                                    <p:animEffect transition="in" filter="dissolve">
                                      <p:cBhvr>
                                        <p:cTn id="15" dur="500"/>
                                        <p:tgtEl>
                                          <p:spTgt spid="13">
                                            <p:txEl>
                                              <p:pRg st="6" end="6"/>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3">
                                            <p:txEl>
                                              <p:pRg st="7" end="7"/>
                                            </p:txEl>
                                          </p:spTgt>
                                        </p:tgtEl>
                                        <p:attrNameLst>
                                          <p:attrName>style.visibility</p:attrName>
                                        </p:attrNameLst>
                                      </p:cBhvr>
                                      <p:to>
                                        <p:strVal val="visible"/>
                                      </p:to>
                                    </p:set>
                                    <p:animEffect transition="in" filter="dissolve">
                                      <p:cBhvr>
                                        <p:cTn id="18" dur="500"/>
                                        <p:tgtEl>
                                          <p:spTgt spid="13">
                                            <p:txEl>
                                              <p:pRg st="7" end="7"/>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3">
                                            <p:txEl>
                                              <p:pRg st="8" end="8"/>
                                            </p:txEl>
                                          </p:spTgt>
                                        </p:tgtEl>
                                        <p:attrNameLst>
                                          <p:attrName>style.visibility</p:attrName>
                                        </p:attrNameLst>
                                      </p:cBhvr>
                                      <p:to>
                                        <p:strVal val="visible"/>
                                      </p:to>
                                    </p:set>
                                    <p:animEffect transition="in" filter="dissolve">
                                      <p:cBhvr>
                                        <p:cTn id="21"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teaching..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Matthew 7:28-29 when Jesus had ended these sayings, that the people were astonished at His teaching, 29 for He taught them as one having authority, and not as the scribes. </a:t>
            </a:r>
          </a:p>
          <a:p>
            <a:r>
              <a:rPr lang="en-US" dirty="0" smtClean="0"/>
              <a:t>Matthew 15:8-9 "These people draw near to Me with their mouth, and honor Me with their lips, but their heart is far from Me. 9 And in vain they worship Me, teaching as doctrines the commandments of men.'" </a:t>
            </a:r>
          </a:p>
          <a:p>
            <a:r>
              <a:rPr lang="en-US" dirty="0" smtClean="0"/>
              <a:t>Acts 2:42 And they continued steadfastly in the apostles' doctrine and fellowship, in the breaking of bread, and in prayers.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Older saints..</a:t>
            </a:r>
            <a:endParaRPr lang="en-US" dirty="0"/>
          </a:p>
        </p:txBody>
      </p:sp>
      <p:sp>
        <p:nvSpPr>
          <p:cNvPr id="6" name="Content Placeholder 5"/>
          <p:cNvSpPr>
            <a:spLocks noGrp="1"/>
          </p:cNvSpPr>
          <p:nvPr>
            <p:ph idx="1"/>
          </p:nvPr>
        </p:nvSpPr>
        <p:spPr>
          <a:xfrm>
            <a:off x="533400" y="1676400"/>
            <a:ext cx="8077200" cy="3200400"/>
          </a:xfrm>
        </p:spPr>
        <p:txBody>
          <a:bodyPr>
            <a:normAutofit fontScale="92500" lnSpcReduction="20000"/>
          </a:bodyPr>
          <a:lstStyle/>
          <a:p>
            <a:r>
              <a:rPr lang="en-US" dirty="0" smtClean="0"/>
              <a:t>Titus 2:2-4a  that the older men be sober, reverent, temperate, sound in faith, in love, in patience; 3 the older women likewise, that they be reverent in behavior, not slanderers, not given to much wine, teachers of good things —  4 that they admonish the young women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Younger saints..</a:t>
            </a:r>
            <a:endParaRPr lang="en-US" dirty="0"/>
          </a:p>
        </p:txBody>
      </p:sp>
      <p:sp>
        <p:nvSpPr>
          <p:cNvPr id="3" name="Content Placeholder 2"/>
          <p:cNvSpPr>
            <a:spLocks noGrp="1"/>
          </p:cNvSpPr>
          <p:nvPr>
            <p:ph idx="1"/>
          </p:nvPr>
        </p:nvSpPr>
        <p:spPr>
          <a:xfrm>
            <a:off x="228600" y="1676401"/>
            <a:ext cx="8686800" cy="2666999"/>
          </a:xfrm>
        </p:spPr>
        <p:txBody>
          <a:bodyPr>
            <a:normAutofit fontScale="92500"/>
          </a:bodyPr>
          <a:lstStyle/>
          <a:p>
            <a:r>
              <a:rPr lang="en-US" dirty="0" smtClean="0"/>
              <a:t>Titus 2:4a-8 admonish the young women to love their husbands, to love their children, 5 to be discreet, chaste, homemakers, good, obedient to their own husbands, that the word of God may not be blasphemed.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Younger saints..</a:t>
            </a:r>
            <a:endParaRPr lang="en-US" dirty="0"/>
          </a:p>
        </p:txBody>
      </p:sp>
      <p:sp>
        <p:nvSpPr>
          <p:cNvPr id="3" name="Content Placeholder 2"/>
          <p:cNvSpPr>
            <a:spLocks noGrp="1"/>
          </p:cNvSpPr>
          <p:nvPr>
            <p:ph idx="1"/>
          </p:nvPr>
        </p:nvSpPr>
        <p:spPr>
          <a:xfrm>
            <a:off x="152400" y="1676401"/>
            <a:ext cx="8763000" cy="2971799"/>
          </a:xfrm>
        </p:spPr>
        <p:txBody>
          <a:bodyPr>
            <a:normAutofit fontScale="85000" lnSpcReduction="20000"/>
          </a:bodyPr>
          <a:lstStyle/>
          <a:p>
            <a:r>
              <a:rPr lang="en-US" dirty="0" smtClean="0"/>
              <a:t>Titus 2:6-8  Likewise, exhort the young men to be sober-minded, 7 in all things showing yourself to be a pattern of good works; in doctrine showing integrity, reverence, incorruptibility,  8 sound speech that cannot be condemned, that one who is an opponent may be ashamed, having nothing evil to say of you.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Adorning the doctrine..</a:t>
            </a:r>
            <a:endParaRPr lang="en-US" dirty="0"/>
          </a:p>
        </p:txBody>
      </p:sp>
      <p:sp>
        <p:nvSpPr>
          <p:cNvPr id="3" name="Content Placeholder 2"/>
          <p:cNvSpPr>
            <a:spLocks noGrp="1"/>
          </p:cNvSpPr>
          <p:nvPr>
            <p:ph idx="1"/>
          </p:nvPr>
        </p:nvSpPr>
        <p:spPr>
          <a:xfrm>
            <a:off x="457200" y="1676401"/>
            <a:ext cx="8229600" cy="3047999"/>
          </a:xfrm>
        </p:spPr>
        <p:txBody>
          <a:bodyPr>
            <a:normAutofit fontScale="92500" lnSpcReduction="10000"/>
          </a:bodyPr>
          <a:lstStyle/>
          <a:p>
            <a:r>
              <a:rPr lang="en-US" dirty="0" smtClean="0"/>
              <a:t>Titus 2:9-10 Exhort bondservants to be obedient to their own masters, to be well pleasing in all things, not answering back, 10 not pilfering, but showing all good fidelity, that they may adorn the doctrine of God our Savior in all things.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Need for doctrine..</a:t>
            </a:r>
            <a:endParaRPr lang="en-US" dirty="0"/>
          </a:p>
        </p:txBody>
      </p:sp>
      <p:sp>
        <p:nvSpPr>
          <p:cNvPr id="5" name="Content Placeholder 4"/>
          <p:cNvSpPr>
            <a:spLocks noGrp="1"/>
          </p:cNvSpPr>
          <p:nvPr>
            <p:ph idx="1"/>
          </p:nvPr>
        </p:nvSpPr>
        <p:spPr>
          <a:xfrm>
            <a:off x="304800" y="1676401"/>
            <a:ext cx="8534400" cy="4419599"/>
          </a:xfrm>
        </p:spPr>
        <p:txBody>
          <a:bodyPr>
            <a:normAutofit/>
          </a:bodyPr>
          <a:lstStyle/>
          <a:p>
            <a:r>
              <a:rPr lang="en-US" dirty="0" smtClean="0"/>
              <a:t>Doctrine is important </a:t>
            </a:r>
          </a:p>
          <a:p>
            <a:pPr lvl="1"/>
            <a:r>
              <a:rPr lang="en-US" dirty="0" smtClean="0"/>
              <a:t>Matthew 728-29; 15:8-9; Acts 2:42</a:t>
            </a:r>
          </a:p>
          <a:p>
            <a:r>
              <a:rPr lang="en-US" dirty="0" smtClean="0"/>
              <a:t>Doctrine is healthy and preventive</a:t>
            </a:r>
          </a:p>
          <a:p>
            <a:pPr lvl="1"/>
            <a:r>
              <a:rPr lang="en-US" dirty="0" smtClean="0"/>
              <a:t>Titus 2:1; 4:3-4 “sound (</a:t>
            </a:r>
            <a:r>
              <a:rPr lang="en-US" dirty="0" err="1" smtClean="0"/>
              <a:t>hugiano</a:t>
            </a:r>
            <a:r>
              <a:rPr lang="en-US" dirty="0" smtClean="0"/>
              <a:t>)”</a:t>
            </a:r>
          </a:p>
          <a:p>
            <a:pPr lvl="1"/>
            <a:r>
              <a:rPr lang="en-US" dirty="0" smtClean="0"/>
              <a:t>Foundation for behavior 1 Tim 1:9-10</a:t>
            </a:r>
          </a:p>
          <a:p>
            <a:r>
              <a:rPr lang="en-US" dirty="0" smtClean="0"/>
              <a:t>Doctrine is saving and life giving</a:t>
            </a:r>
          </a:p>
          <a:p>
            <a:pPr lvl="1"/>
            <a:r>
              <a:rPr lang="en-US" dirty="0" smtClean="0"/>
              <a:t>Romans 6:17-18; 1 Tim 4:16; 2 John 9</a:t>
            </a:r>
          </a:p>
          <a:p>
            <a:pPr lvl="1">
              <a:buNone/>
            </a:pPr>
            <a:endParaRPr lang="en-US" dirty="0" smtClean="0"/>
          </a:p>
          <a:p>
            <a:pPr lvl="1"/>
            <a:endParaRPr lang="en-US" sz="2400" dirty="0" smtClean="0"/>
          </a:p>
          <a:p>
            <a:endParaRPr lang="en-US" sz="3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mmunity thrives 01.jpg"/>
          <p:cNvPicPr>
            <a:picLocks noChangeAspect="1"/>
          </p:cNvPicPr>
          <p:nvPr/>
        </p:nvPicPr>
        <p:blipFill>
          <a:blip r:embed="rId3" cstate="print">
            <a:lum bright="-12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sz="4800" dirty="0" smtClean="0"/>
              <a:t>Doctrine, Who Needs It?</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Titus 2:1-10</a:t>
            </a:r>
            <a:endParaRPr lang="en-US" sz="4400" dirty="0"/>
          </a:p>
        </p:txBody>
      </p:sp>
      <p:pic>
        <p:nvPicPr>
          <p:cNvPr id="5" name="Picture 4" descr="doctrine and life.jpg"/>
          <p:cNvPicPr>
            <a:picLocks noChangeAspect="1"/>
          </p:cNvPicPr>
          <p:nvPr/>
        </p:nvPicPr>
        <p:blipFill>
          <a:blip r:embed="rId4" cstate="print">
            <a:lum bright="-10000" contrast="10000"/>
          </a:blip>
          <a:stretch>
            <a:fillRect/>
          </a:stretch>
        </p:blipFill>
        <p:spPr>
          <a:xfrm>
            <a:off x="0" y="2238375"/>
            <a:ext cx="9144000" cy="2381250"/>
          </a:xfrm>
          <a:prstGeom prst="rect">
            <a:avLst/>
          </a:prstGeom>
        </p:spPr>
      </p:pic>
      <p:sp>
        <p:nvSpPr>
          <p:cNvPr id="6" name="Rectangle 5"/>
          <p:cNvSpPr/>
          <p:nvPr/>
        </p:nvSpPr>
        <p:spPr>
          <a:xfrm flipV="1">
            <a:off x="0" y="6477000"/>
            <a:ext cx="9144000" cy="381000"/>
          </a:xfrm>
          <a:prstGeom prst="rect">
            <a:avLst/>
          </a:prstGeom>
          <a:solidFill>
            <a:srgbClr val="8B6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0" y="2209800"/>
            <a:ext cx="9144000" cy="2438400"/>
          </a:xfrm>
          <a:prstGeom prst="rect">
            <a:avLst/>
          </a:prstGeom>
          <a:solidFill>
            <a:srgbClr val="8B6F5D">
              <a:alpha val="60000"/>
            </a:srgbClr>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accent6">
                    <a:satMod val="175000"/>
                    <a:alpha val="40000"/>
                  </a:schemeClr>
                </a:glow>
              </a:effectLst>
            </a:endParaRPr>
          </a:p>
        </p:txBody>
      </p:sp>
      <p:pic>
        <p:nvPicPr>
          <p:cNvPr id="11" name="Content Placeholder 8" descr="Sound_Doctrine_Conference_banner_new.jpg"/>
          <p:cNvPicPr>
            <a:picLocks noChangeAspect="1"/>
          </p:cNvPicPr>
          <p:nvPr/>
        </p:nvPicPr>
        <p:blipFill>
          <a:blip r:embed="rId5" cstate="print"/>
          <a:stretch>
            <a:fillRect/>
          </a:stretch>
        </p:blipFill>
        <p:spPr>
          <a:xfrm>
            <a:off x="-1" y="2057401"/>
            <a:ext cx="9144001" cy="26174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431</Words>
  <Application>Microsoft Office PowerPoint</Application>
  <PresentationFormat>On-screen Show (4:3)</PresentationFormat>
  <Paragraphs>38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Doctrine, Who Needs It?</vt:lpstr>
      <vt:lpstr>Leading the church..</vt:lpstr>
      <vt:lpstr>Jesus teaching..</vt:lpstr>
      <vt:lpstr>Older saints..</vt:lpstr>
      <vt:lpstr>Younger saints..</vt:lpstr>
      <vt:lpstr>Younger saints..</vt:lpstr>
      <vt:lpstr>Adorning the doctrine..</vt:lpstr>
      <vt:lpstr>Need for doctrine..</vt:lpstr>
      <vt:lpstr>Doctrine, Who Needs It?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138</cp:revision>
  <dcterms:created xsi:type="dcterms:W3CDTF">2011-02-15T07:29:10Z</dcterms:created>
  <dcterms:modified xsi:type="dcterms:W3CDTF">2013-05-05T02:36:41Z</dcterms:modified>
</cp:coreProperties>
</file>