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9" r:id="rId4"/>
    <p:sldId id="261" r:id="rId5"/>
    <p:sldId id="257"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7" d="100"/>
          <a:sy n="97" d="100"/>
        </p:scale>
        <p:origin x="-30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5/1/2013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5/1/2013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5/1/2013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C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5/1/2013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5/1/2013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od our Father 05.jpg"/>
          <p:cNvPicPr>
            <a:picLocks noChangeAspect="1"/>
          </p:cNvPicPr>
          <p:nvPr userDrawn="1"/>
        </p:nvPicPr>
        <p:blipFill>
          <a:blip r:embed="rId13" cstate="print"/>
          <a:stretch>
            <a:fillRect/>
          </a:stretch>
        </p:blipFill>
        <p:spPr>
          <a:xfrm>
            <a:off x="0" y="0"/>
            <a:ext cx="9144000" cy="6858000"/>
          </a:xfrm>
          <a:prstGeom prst="rect">
            <a:avLst/>
          </a:prstGeom>
        </p:spPr>
      </p:pic>
      <p:sp>
        <p:nvSpPr>
          <p:cNvPr id="6" name="Rectangle 5"/>
          <p:cNvSpPr/>
          <p:nvPr userDrawn="1"/>
        </p:nvSpPr>
        <p:spPr>
          <a:xfrm>
            <a:off x="0" y="0"/>
            <a:ext cx="9144000" cy="6477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FFCC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od our Father 05.jpg"/>
          <p:cNvPicPr>
            <a:picLocks noChangeAspect="1"/>
          </p:cNvPicPr>
          <p:nvPr/>
        </p:nvPicPr>
        <p:blipFill>
          <a:blip r:embed="rId3" cstate="print">
            <a:lum bright="-40000"/>
          </a:blip>
          <a:stretch>
            <a:fillRect/>
          </a:stretch>
        </p:blipFill>
        <p:spPr>
          <a:xfrm>
            <a:off x="0" y="0"/>
            <a:ext cx="9144000" cy="685800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304800"/>
            <a:ext cx="7772400" cy="1524000"/>
          </a:xfrm>
        </p:spPr>
        <p:txBody>
          <a:bodyPr>
            <a:noAutofit/>
          </a:bodyPr>
          <a:lstStyle/>
          <a:p>
            <a:r>
              <a:rPr lang="en-US" dirty="0" smtClean="0">
                <a:solidFill>
                  <a:srgbClr val="FFCC00"/>
                </a:solidFill>
              </a:rPr>
              <a:t>God our Father</a:t>
            </a:r>
            <a:endParaRPr lang="en-US" dirty="0">
              <a:solidFill>
                <a:srgbClr val="FFCC00"/>
              </a:solidFill>
            </a:endParaRPr>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1 John 3:1-2</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1143000"/>
          </a:xfrm>
        </p:spPr>
        <p:txBody>
          <a:bodyPr>
            <a:normAutofit fontScale="90000"/>
          </a:bodyPr>
          <a:lstStyle/>
          <a:p>
            <a:r>
              <a:rPr lang="en-US" dirty="0" smtClean="0"/>
              <a:t>Specific responsibilities..</a:t>
            </a:r>
            <a:endParaRPr lang="en-US" dirty="0"/>
          </a:p>
        </p:txBody>
      </p:sp>
      <p:sp>
        <p:nvSpPr>
          <p:cNvPr id="3" name="Content Placeholder 2"/>
          <p:cNvSpPr>
            <a:spLocks noGrp="1"/>
          </p:cNvSpPr>
          <p:nvPr>
            <p:ph idx="1"/>
          </p:nvPr>
        </p:nvSpPr>
        <p:spPr>
          <a:xfrm>
            <a:off x="457200" y="1676401"/>
            <a:ext cx="8458200" cy="3352800"/>
          </a:xfrm>
        </p:spPr>
        <p:txBody>
          <a:bodyPr>
            <a:normAutofit fontScale="85000" lnSpcReduction="20000"/>
          </a:bodyPr>
          <a:lstStyle/>
          <a:p>
            <a:r>
              <a:rPr lang="en-US" dirty="0" smtClean="0"/>
              <a:t>2 Corinthians 6:14-17  Do not be unequally yoked together with unbelievers. For what fellowship has righteousness with lawlessness? And what communion has light with darkness? 15 And what accord has Christ with Belial? Or what part has a believer with an unbeliever? 16 And what agreement has the temple of God with idols?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1143000"/>
          </a:xfrm>
        </p:spPr>
        <p:txBody>
          <a:bodyPr>
            <a:normAutofit fontScale="90000"/>
          </a:bodyPr>
          <a:lstStyle/>
          <a:p>
            <a:r>
              <a:rPr lang="en-US" dirty="0" smtClean="0"/>
              <a:t>Specific responsibilities..</a:t>
            </a:r>
            <a:endParaRPr lang="en-US" dirty="0"/>
          </a:p>
        </p:txBody>
      </p:sp>
      <p:sp>
        <p:nvSpPr>
          <p:cNvPr id="3" name="Content Placeholder 2"/>
          <p:cNvSpPr>
            <a:spLocks noGrp="1"/>
          </p:cNvSpPr>
          <p:nvPr>
            <p:ph idx="1"/>
          </p:nvPr>
        </p:nvSpPr>
        <p:spPr>
          <a:xfrm>
            <a:off x="304800" y="1676401"/>
            <a:ext cx="8382000" cy="3124200"/>
          </a:xfrm>
        </p:spPr>
        <p:txBody>
          <a:bodyPr>
            <a:normAutofit fontScale="85000" lnSpcReduction="10000"/>
          </a:bodyPr>
          <a:lstStyle/>
          <a:p>
            <a:r>
              <a:rPr lang="en-US" dirty="0" smtClean="0"/>
              <a:t>2 Corinthians 6:14-17 For you are the temple of the living God. As God has said: "I will dwell in them and walk among them. I will be their God, and they shall be My people." 17 Therefore "Come out from among them and be separate, says the Lord. Do not touch what is unclean, and I will receive you."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1143000"/>
          </a:xfrm>
        </p:spPr>
        <p:txBody>
          <a:bodyPr>
            <a:normAutofit fontScale="90000"/>
          </a:bodyPr>
          <a:lstStyle/>
          <a:p>
            <a:r>
              <a:rPr lang="en-US" dirty="0" smtClean="0"/>
              <a:t>Specific responsibilities..</a:t>
            </a:r>
            <a:endParaRPr lang="en-US" dirty="0"/>
          </a:p>
        </p:txBody>
      </p:sp>
      <p:sp>
        <p:nvSpPr>
          <p:cNvPr id="3" name="Content Placeholder 2"/>
          <p:cNvSpPr>
            <a:spLocks noGrp="1"/>
          </p:cNvSpPr>
          <p:nvPr>
            <p:ph idx="1"/>
          </p:nvPr>
        </p:nvSpPr>
        <p:spPr>
          <a:xfrm>
            <a:off x="304800" y="1676401"/>
            <a:ext cx="8382000" cy="2438399"/>
          </a:xfrm>
        </p:spPr>
        <p:txBody>
          <a:bodyPr>
            <a:normAutofit fontScale="92500"/>
          </a:bodyPr>
          <a:lstStyle/>
          <a:p>
            <a:r>
              <a:rPr lang="en-US" dirty="0" smtClean="0"/>
              <a:t>2 Corinthians 7:1  Therefore, having these promises, beloved, let us cleanse ourselves from all filthiness of the flesh and spirit, perfecting holiness in the fear of God.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Made free from sin..</a:t>
            </a:r>
            <a:endParaRPr lang="en-US" dirty="0"/>
          </a:p>
        </p:txBody>
      </p:sp>
      <p:sp>
        <p:nvSpPr>
          <p:cNvPr id="3" name="Content Placeholder 2"/>
          <p:cNvSpPr>
            <a:spLocks noGrp="1"/>
          </p:cNvSpPr>
          <p:nvPr>
            <p:ph idx="1"/>
          </p:nvPr>
        </p:nvSpPr>
        <p:spPr>
          <a:xfrm>
            <a:off x="457200" y="1676401"/>
            <a:ext cx="8229600" cy="2895599"/>
          </a:xfrm>
        </p:spPr>
        <p:txBody>
          <a:bodyPr>
            <a:normAutofit fontScale="92500" lnSpcReduction="10000"/>
          </a:bodyPr>
          <a:lstStyle/>
          <a:p>
            <a:r>
              <a:rPr lang="en-US" dirty="0" smtClean="0"/>
              <a:t>Romans 6:17-18 But God be thanked that though you were slaves of sin, yet you obeyed from the heart that form of doctrine to which you were delivered. 18 And having been set free from sin, you became slaves of righteousness.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rty-working-hands-green-grass.jpg"/>
          <p:cNvPicPr>
            <a:picLocks noChangeAspect="1"/>
          </p:cNvPicPr>
          <p:nvPr/>
        </p:nvPicPr>
        <p:blipFill>
          <a:blip r:embed="rId2" cstate="print"/>
          <a:stretch>
            <a:fillRect/>
          </a:stretch>
        </p:blipFill>
        <p:spPr>
          <a:xfrm>
            <a:off x="-1" y="0"/>
            <a:ext cx="9144001" cy="6477000"/>
          </a:xfrm>
          <a:prstGeom prst="rect">
            <a:avLst/>
          </a:prstGeom>
        </p:spPr>
      </p:pic>
      <p:sp>
        <p:nvSpPr>
          <p:cNvPr id="3" name="Rectangle 2"/>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Cleanse ourselves..</a:t>
            </a:r>
            <a:endParaRPr lang="en-US" dirty="0"/>
          </a:p>
        </p:txBody>
      </p:sp>
      <p:sp>
        <p:nvSpPr>
          <p:cNvPr id="5" name="Content Placeholder 4"/>
          <p:cNvSpPr>
            <a:spLocks noGrp="1"/>
          </p:cNvSpPr>
          <p:nvPr>
            <p:ph idx="1"/>
          </p:nvPr>
        </p:nvSpPr>
        <p:spPr>
          <a:xfrm>
            <a:off x="457200" y="1676401"/>
            <a:ext cx="8229600" cy="2667000"/>
          </a:xfrm>
        </p:spPr>
        <p:txBody>
          <a:bodyPr>
            <a:normAutofit lnSpcReduction="10000"/>
          </a:bodyPr>
          <a:lstStyle/>
          <a:p>
            <a:r>
              <a:rPr lang="en-US" dirty="0" smtClean="0"/>
              <a:t>2 Corinthians 7:1  Therefore, having these promises, beloved, let us cleanse ourselves from all filthiness of the flesh and spirit, perfecting holiness in the fear of God.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hil 4 8.jpg"/>
          <p:cNvPicPr>
            <a:picLocks noChangeAspect="1"/>
          </p:cNvPicPr>
          <p:nvPr/>
        </p:nvPicPr>
        <p:blipFill>
          <a:blip r:embed="rId2" cstate="print"/>
          <a:stretch>
            <a:fillRect/>
          </a:stretch>
        </p:blipFill>
        <p:spPr>
          <a:xfrm>
            <a:off x="-1" y="0"/>
            <a:ext cx="9144001" cy="6477000"/>
          </a:xfrm>
          <a:prstGeom prst="rect">
            <a:avLst/>
          </a:prstGeom>
        </p:spPr>
      </p:pic>
      <p:sp>
        <p:nvSpPr>
          <p:cNvPr id="3" name="Rectangle 2"/>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Renew your mind ..</a:t>
            </a:r>
            <a:endParaRPr lang="en-US" dirty="0"/>
          </a:p>
        </p:txBody>
      </p:sp>
      <p:sp>
        <p:nvSpPr>
          <p:cNvPr id="5" name="Content Placeholder 4"/>
          <p:cNvSpPr>
            <a:spLocks noGrp="1"/>
          </p:cNvSpPr>
          <p:nvPr>
            <p:ph idx="1"/>
          </p:nvPr>
        </p:nvSpPr>
        <p:spPr>
          <a:xfrm>
            <a:off x="457200" y="1676401"/>
            <a:ext cx="8229600" cy="3124200"/>
          </a:xfrm>
        </p:spPr>
        <p:txBody>
          <a:bodyPr>
            <a:normAutofit fontScale="85000" lnSpcReduction="10000"/>
          </a:bodyPr>
          <a:lstStyle/>
          <a:p>
            <a:r>
              <a:rPr lang="en-US" dirty="0" smtClean="0"/>
              <a:t>Philippians 4:8  Finally, brethren, whatever things are true, whatever things are noble, whatever things are just, whatever things are pure, whatever things are lovely, whatever things are of good report, if there is any virtue and if there is anything praiseworthy — meditate on these things.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Purify your life..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Ephesians 5:1-6  Therefore be imitators of God as dear children. 2 And walk in love, as Christ also has loved us and given Himself for us, an offering and a sacrifice to God for a sweet-smelling aroma. </a:t>
            </a:r>
          </a:p>
          <a:p>
            <a:r>
              <a:rPr lang="en-US" dirty="0" smtClean="0"/>
              <a:t>3 But fornication and all uncleanness or covetousness, let it not even be named among you, as is fitting for saints; 4 neither filthiness, nor foolish talking, nor coarse jesting, which are not fitting, but rather giving of thanks. 5 For this you know, that no fornicator, unclean person, nor covetous man, who is an idolater, has any inheritance in the kingdom of Christ and God. 6 Let no one deceive you with empty words, for because of these things the wrath of God comes upon the sons of disobedience.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Unique blessings..</a:t>
            </a:r>
            <a:endParaRPr lang="en-US" dirty="0"/>
          </a:p>
        </p:txBody>
      </p:sp>
      <p:sp>
        <p:nvSpPr>
          <p:cNvPr id="4" name="Content Placeholder 3"/>
          <p:cNvSpPr>
            <a:spLocks noGrp="1"/>
          </p:cNvSpPr>
          <p:nvPr>
            <p:ph idx="1"/>
          </p:nvPr>
        </p:nvSpPr>
        <p:spPr>
          <a:xfrm>
            <a:off x="457200" y="1676400"/>
            <a:ext cx="8229600" cy="4495800"/>
          </a:xfrm>
        </p:spPr>
        <p:txBody>
          <a:bodyPr>
            <a:normAutofit fontScale="62500" lnSpcReduction="20000"/>
          </a:bodyPr>
          <a:lstStyle/>
          <a:p>
            <a:r>
              <a:rPr lang="en-US" sz="5100" dirty="0" smtClean="0"/>
              <a:t>Tender relationship with the Father…</a:t>
            </a:r>
          </a:p>
          <a:p>
            <a:pPr lvl="1"/>
            <a:r>
              <a:rPr lang="en-US" sz="4600" dirty="0" smtClean="0"/>
              <a:t>Galatians 4:4-7  But when the fullness of the time had come, God sent forth His Son, born of a woman, born under the law, 5 to redeem those who were under the law, that we might receive the adoption as sons. 6 And because you are sons, God has sent forth the Spirit of His Son into your hearts, crying out,  "Abba, Father!" 7 Therefore you are no longer a slave but a son, and if a son, then an heir of God through Christ. </a:t>
            </a:r>
          </a:p>
          <a:p>
            <a:endParaRPr lang="en-US" sz="4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Absence of worry..</a:t>
            </a:r>
            <a:endParaRPr lang="en-US" dirty="0"/>
          </a:p>
        </p:txBody>
      </p:sp>
      <p:sp>
        <p:nvSpPr>
          <p:cNvPr id="3" name="Content Placeholder 2"/>
          <p:cNvSpPr>
            <a:spLocks noGrp="1"/>
          </p:cNvSpPr>
          <p:nvPr>
            <p:ph idx="1"/>
          </p:nvPr>
        </p:nvSpPr>
        <p:spPr>
          <a:xfrm>
            <a:off x="457200" y="1676401"/>
            <a:ext cx="8229600" cy="3124200"/>
          </a:xfrm>
        </p:spPr>
        <p:txBody>
          <a:bodyPr>
            <a:normAutofit fontScale="92500" lnSpcReduction="20000"/>
          </a:bodyPr>
          <a:lstStyle/>
          <a:p>
            <a:r>
              <a:rPr lang="en-US" dirty="0" smtClean="0"/>
              <a:t>Philippians 4:6-7 Be anxious for nothing, but in everything by prayer and supplication, with thanksgiving, let your requests be made known to God; 7 and the peace of God, which surpasses all understanding, will guard your hearts and minds through Christ Jesus.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Father’s discipline..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Hebrews 12:5-8 And you have forgotten the exhortation which speaks to you as to sons: "My son, do not despise the chastening of the Lord, Nor be discouraged when you are rebuked by Him;  6 For whom the Lord loves He chastens, And scourges every son whom He receives." 7 If you endure chastening, God deals with you as with sons; for what son is there whom a father does not chasten? 8 But if you are without chastening, of which all have become partakers, then you are illegitimate and not sons.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fathers love 03.jpg"/>
          <p:cNvPicPr>
            <a:picLocks noChangeAspect="1"/>
          </p:cNvPicPr>
          <p:nvPr/>
        </p:nvPicPr>
        <p:blipFill>
          <a:blip r:embed="rId2" cstate="print"/>
          <a:srcRect l="25666"/>
          <a:stretch>
            <a:fillRect/>
          </a:stretch>
        </p:blipFill>
        <p:spPr>
          <a:xfrm>
            <a:off x="1" y="0"/>
            <a:ext cx="3207720" cy="6477000"/>
          </a:xfrm>
          <a:prstGeom prst="rect">
            <a:avLst/>
          </a:prstGeom>
        </p:spPr>
      </p:pic>
      <p:pic>
        <p:nvPicPr>
          <p:cNvPr id="8" name="Picture 7" descr="good fathers 02.jpg"/>
          <p:cNvPicPr>
            <a:picLocks noChangeAspect="1"/>
          </p:cNvPicPr>
          <p:nvPr/>
        </p:nvPicPr>
        <p:blipFill>
          <a:blip r:embed="rId3" cstate="print"/>
          <a:srcRect l="8855" r="9536"/>
          <a:stretch>
            <a:fillRect/>
          </a:stretch>
        </p:blipFill>
        <p:spPr>
          <a:xfrm>
            <a:off x="2362200" y="0"/>
            <a:ext cx="3491865" cy="6477000"/>
          </a:xfrm>
          <a:prstGeom prst="rect">
            <a:avLst/>
          </a:prstGeom>
        </p:spPr>
      </p:pic>
      <p:pic>
        <p:nvPicPr>
          <p:cNvPr id="9" name="Picture 8" descr="good_fathers.jpg"/>
          <p:cNvPicPr>
            <a:picLocks noChangeAspect="1"/>
          </p:cNvPicPr>
          <p:nvPr/>
        </p:nvPicPr>
        <p:blipFill>
          <a:blip r:embed="rId4" cstate="print"/>
          <a:srcRect l="21348" r="7763"/>
          <a:stretch>
            <a:fillRect/>
          </a:stretch>
        </p:blipFill>
        <p:spPr>
          <a:xfrm>
            <a:off x="5803939" y="0"/>
            <a:ext cx="3340061" cy="6350000"/>
          </a:xfrm>
          <a:prstGeom prst="rect">
            <a:avLst/>
          </a:prstGeom>
        </p:spPr>
      </p:pic>
      <p:sp>
        <p:nvSpPr>
          <p:cNvPr id="11" name="Rectangle 10"/>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p:txBody>
          <a:bodyPr/>
          <a:lstStyle/>
          <a:p>
            <a:r>
              <a:rPr lang="en-US" dirty="0" smtClean="0"/>
              <a:t>Our fathers..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Father’s discipline..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Hebrews 12:9-12 Furthermore, we have had human fathers who corrected us, and we paid them respect. Shall we not much more readily be in subjection to the Father of spirits and live? 10 For they indeed for a few days chastened us as seemed best to them, but He for our profit, that we may be partakers of His holiness. 11 Now no chastening seems to be joyful for the present, but painful; nevertheless, afterward it yields the peaceable fruit of righteousness to those who have been trained by it. 12 Therefore strengthen the hands which hang down, and the feeble knees 13 and make straight paths for your feet, so that what is lame may not be dislocated, but rather be healed. </a:t>
            </a:r>
          </a:p>
          <a:p>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bbas hands.jpg"/>
          <p:cNvPicPr>
            <a:picLocks noChangeAspect="1"/>
          </p:cNvPicPr>
          <p:nvPr/>
        </p:nvPicPr>
        <p:blipFill>
          <a:blip r:embed="rId2" cstate="print"/>
          <a:stretch>
            <a:fillRect/>
          </a:stretch>
        </p:blipFill>
        <p:spPr>
          <a:xfrm>
            <a:off x="0" y="17145"/>
            <a:ext cx="9144000" cy="6823710"/>
          </a:xfrm>
          <a:prstGeom prst="rect">
            <a:avLst/>
          </a:prstGeom>
        </p:spPr>
      </p:pic>
      <p:sp>
        <p:nvSpPr>
          <p:cNvPr id="3" name="Rectangle 2"/>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father_son.jpg"/>
          <p:cNvPicPr>
            <a:picLocks noChangeAspect="1"/>
          </p:cNvPicPr>
          <p:nvPr/>
        </p:nvPicPr>
        <p:blipFill>
          <a:blip r:embed="rId3" cstate="print"/>
          <a:stretch>
            <a:fillRect/>
          </a:stretch>
        </p:blipFill>
        <p:spPr>
          <a:xfrm>
            <a:off x="0" y="0"/>
            <a:ext cx="9144000" cy="6477000"/>
          </a:xfrm>
          <a:prstGeom prst="rect">
            <a:avLst/>
          </a:prstGeom>
        </p:spPr>
      </p:pic>
      <p:sp>
        <p:nvSpPr>
          <p:cNvPr id="5" name="Rectangle 4"/>
          <p:cNvSpPr/>
          <p:nvPr/>
        </p:nvSpPr>
        <p:spPr>
          <a:xfrm>
            <a:off x="0" y="0"/>
            <a:ext cx="9144000" cy="6477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Our choice..</a:t>
            </a:r>
            <a:endParaRPr lang="en-US" dirty="0"/>
          </a:p>
        </p:txBody>
      </p:sp>
      <p:sp>
        <p:nvSpPr>
          <p:cNvPr id="7" name="Content Placeholder 6"/>
          <p:cNvSpPr>
            <a:spLocks noGrp="1"/>
          </p:cNvSpPr>
          <p:nvPr>
            <p:ph idx="1"/>
          </p:nvPr>
        </p:nvSpPr>
        <p:spPr/>
        <p:txBody>
          <a:bodyPr/>
          <a:lstStyle/>
          <a:p>
            <a:r>
              <a:rPr lang="en-US" dirty="0" smtClean="0"/>
              <a:t>Be in subjection to the Father of Spirits … and live</a:t>
            </a:r>
          </a:p>
          <a:p>
            <a:r>
              <a:rPr lang="en-US" dirty="0" smtClean="0"/>
              <a:t>Not be in subjection to His will .. die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od our Father 05.jpg"/>
          <p:cNvPicPr>
            <a:picLocks noChangeAspect="1"/>
          </p:cNvPicPr>
          <p:nvPr/>
        </p:nvPicPr>
        <p:blipFill>
          <a:blip r:embed="rId3" cstate="print">
            <a:lum bright="-40000"/>
          </a:blip>
          <a:stretch>
            <a:fillRect/>
          </a:stretch>
        </p:blipFill>
        <p:spPr>
          <a:xfrm>
            <a:off x="0" y="0"/>
            <a:ext cx="9144000" cy="685800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304800"/>
            <a:ext cx="7772400" cy="1524000"/>
          </a:xfrm>
        </p:spPr>
        <p:txBody>
          <a:bodyPr>
            <a:noAutofit/>
          </a:bodyPr>
          <a:lstStyle/>
          <a:p>
            <a:r>
              <a:rPr lang="en-US" dirty="0" smtClean="0">
                <a:solidFill>
                  <a:srgbClr val="FFCC00"/>
                </a:solidFill>
              </a:rPr>
              <a:t>God our Father</a:t>
            </a:r>
            <a:endParaRPr lang="en-US" dirty="0">
              <a:solidFill>
                <a:srgbClr val="FFCC00"/>
              </a:solidFill>
            </a:endParaRPr>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1 John 3:1-2</a:t>
            </a:r>
            <a:endParaRPr 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father.jpg"/>
          <p:cNvPicPr>
            <a:picLocks noChangeAspect="1"/>
          </p:cNvPicPr>
          <p:nvPr/>
        </p:nvPicPr>
        <p:blipFill>
          <a:blip r:embed="rId2" cstate="print">
            <a:lum contrast="10000"/>
          </a:blip>
          <a:stretch>
            <a:fillRect/>
          </a:stretch>
        </p:blipFill>
        <p:spPr>
          <a:xfrm>
            <a:off x="0" y="0"/>
            <a:ext cx="9153686" cy="6477000"/>
          </a:xfrm>
          <a:prstGeom prst="rect">
            <a:avLst/>
          </a:prstGeom>
        </p:spPr>
      </p:pic>
      <p:sp>
        <p:nvSpPr>
          <p:cNvPr id="4" name="Rectangle 3"/>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lstStyle/>
          <a:p>
            <a:r>
              <a:rPr lang="en-US" dirty="0" smtClean="0"/>
              <a:t>Great love..</a:t>
            </a:r>
            <a:endParaRPr lang="en-US" dirty="0"/>
          </a:p>
        </p:txBody>
      </p:sp>
      <p:sp>
        <p:nvSpPr>
          <p:cNvPr id="7" name="Content Placeholder 6"/>
          <p:cNvSpPr>
            <a:spLocks noGrp="1"/>
          </p:cNvSpPr>
          <p:nvPr>
            <p:ph idx="1"/>
          </p:nvPr>
        </p:nvSpPr>
        <p:spPr>
          <a:xfrm>
            <a:off x="381000" y="1600200"/>
            <a:ext cx="8382000" cy="4114800"/>
          </a:xfrm>
        </p:spPr>
        <p:txBody>
          <a:bodyPr>
            <a:normAutofit fontScale="92500" lnSpcReduction="20000"/>
          </a:bodyPr>
          <a:lstStyle/>
          <a:p>
            <a:r>
              <a:rPr lang="en-US" dirty="0" smtClean="0"/>
              <a:t>1 John 3:1-2 Behold what manner of love the Father has bestowed on us, that we should be called children of God! Therefore the world does not know us, because it did not know Him. 2 Beloved, now we are children of God; and it has not yet been revealed what we shall be, but we know that when He is revealed, we shall be like Him, for we shall see Him as He is.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is-Great-Love.jpg"/>
          <p:cNvPicPr>
            <a:picLocks noChangeAspect="1"/>
          </p:cNvPicPr>
          <p:nvPr/>
        </p:nvPicPr>
        <p:blipFill>
          <a:blip r:embed="rId2" cstate="print"/>
          <a:stretch>
            <a:fillRect/>
          </a:stretch>
        </p:blipFill>
        <p:spPr>
          <a:xfrm>
            <a:off x="0" y="0"/>
            <a:ext cx="9136862" cy="6477000"/>
          </a:xfrm>
          <a:prstGeom prst="rect">
            <a:avLst/>
          </a:prstGeom>
        </p:spPr>
      </p:pic>
      <p:sp>
        <p:nvSpPr>
          <p:cNvPr id="3" name="Rectangle 2"/>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3505200" y="2819400"/>
            <a:ext cx="5410200" cy="3306763"/>
          </a:xfrm>
        </p:spPr>
        <p:txBody>
          <a:bodyPr>
            <a:normAutofit/>
          </a:bodyPr>
          <a:lstStyle/>
          <a:p>
            <a:r>
              <a:rPr lang="en-US" sz="3200" dirty="0" smtClean="0"/>
              <a:t>Special blessings …</a:t>
            </a:r>
          </a:p>
          <a:p>
            <a:r>
              <a:rPr lang="en-US" sz="3200" dirty="0" smtClean="0"/>
              <a:t>With responsibilities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274638"/>
            <a:ext cx="5638800" cy="1143000"/>
          </a:xfrm>
        </p:spPr>
        <p:txBody>
          <a:bodyPr>
            <a:normAutofit fontScale="90000"/>
          </a:bodyPr>
          <a:lstStyle/>
          <a:p>
            <a:r>
              <a:rPr lang="en-US" dirty="0" smtClean="0"/>
              <a:t>A spiritual relationship..</a:t>
            </a:r>
            <a:endParaRPr lang="en-US" dirty="0"/>
          </a:p>
        </p:txBody>
      </p:sp>
      <p:sp>
        <p:nvSpPr>
          <p:cNvPr id="4" name="Content Placeholder 3"/>
          <p:cNvSpPr>
            <a:spLocks noGrp="1"/>
          </p:cNvSpPr>
          <p:nvPr>
            <p:ph idx="1"/>
          </p:nvPr>
        </p:nvSpPr>
        <p:spPr>
          <a:xfrm>
            <a:off x="457200" y="1676401"/>
            <a:ext cx="8229600" cy="2895600"/>
          </a:xfrm>
        </p:spPr>
        <p:txBody>
          <a:bodyPr>
            <a:normAutofit fontScale="92500" lnSpcReduction="10000"/>
          </a:bodyPr>
          <a:lstStyle/>
          <a:p>
            <a:r>
              <a:rPr lang="en-US" dirty="0" smtClean="0"/>
              <a:t>Galatians 3:27-28  </a:t>
            </a:r>
            <a:r>
              <a:rPr lang="en-US" dirty="0" smtClean="0">
                <a:solidFill>
                  <a:schemeClr val="bg2">
                    <a:lumMod val="50000"/>
                  </a:schemeClr>
                </a:solidFill>
              </a:rPr>
              <a:t>For as many of you as were baptized into Christ have put on Christ.</a:t>
            </a:r>
            <a:r>
              <a:rPr lang="en-US" dirty="0" smtClean="0"/>
              <a:t> 28 </a:t>
            </a:r>
            <a:r>
              <a:rPr lang="en-US" dirty="0" smtClean="0">
                <a:solidFill>
                  <a:srgbClr val="92D050"/>
                </a:solidFill>
              </a:rPr>
              <a:t>There is neither Jew nor Greek, there is neither slave nor free, there is neither male nor female; for you are all one in Christ Jesus. </a:t>
            </a:r>
            <a:endParaRPr lang="en-US" dirty="0">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Submission to His will..</a:t>
            </a:r>
            <a:endParaRPr lang="en-US" dirty="0"/>
          </a:p>
        </p:txBody>
      </p:sp>
      <p:sp>
        <p:nvSpPr>
          <p:cNvPr id="3" name="Content Placeholder 2"/>
          <p:cNvSpPr>
            <a:spLocks noGrp="1"/>
          </p:cNvSpPr>
          <p:nvPr>
            <p:ph idx="1"/>
          </p:nvPr>
        </p:nvSpPr>
        <p:spPr>
          <a:xfrm>
            <a:off x="457200" y="1676401"/>
            <a:ext cx="8229600" cy="3429000"/>
          </a:xfrm>
        </p:spPr>
        <p:txBody>
          <a:bodyPr>
            <a:normAutofit fontScale="92500" lnSpcReduction="20000"/>
          </a:bodyPr>
          <a:lstStyle/>
          <a:p>
            <a:r>
              <a:rPr lang="en-US" dirty="0" smtClean="0"/>
              <a:t>Romans 8:14-16 </a:t>
            </a:r>
            <a:r>
              <a:rPr lang="en-US" dirty="0" smtClean="0">
                <a:solidFill>
                  <a:schemeClr val="bg2">
                    <a:lumMod val="50000"/>
                  </a:schemeClr>
                </a:solidFill>
              </a:rPr>
              <a:t>For as many as are led by the Spirit of God, these are sons of God.</a:t>
            </a:r>
            <a:r>
              <a:rPr lang="en-US" dirty="0" smtClean="0"/>
              <a:t> 15 For you did not receive the spirit of bondage again to fear, but you received the Spirit of adoption by whom we cry out, "Abba, Father." 16 </a:t>
            </a:r>
            <a:r>
              <a:rPr lang="en-US" dirty="0" smtClean="0">
                <a:solidFill>
                  <a:srgbClr val="FFC000"/>
                </a:solidFill>
              </a:rPr>
              <a:t>The Spirit Himself</a:t>
            </a:r>
            <a:r>
              <a:rPr lang="en-US" dirty="0" smtClean="0">
                <a:solidFill>
                  <a:srgbClr val="92D050"/>
                </a:solidFill>
              </a:rPr>
              <a:t> bears witness </a:t>
            </a:r>
            <a:r>
              <a:rPr lang="en-US" dirty="0" smtClean="0">
                <a:solidFill>
                  <a:srgbClr val="FFC000"/>
                </a:solidFill>
              </a:rPr>
              <a:t>with our spirit</a:t>
            </a:r>
            <a:r>
              <a:rPr lang="en-US" dirty="0" smtClean="0">
                <a:solidFill>
                  <a:srgbClr val="92D050"/>
                </a:solidFill>
              </a:rPr>
              <a:t> that we are children of God</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is-Great-Love.jpg"/>
          <p:cNvPicPr>
            <a:picLocks noChangeAspect="1"/>
          </p:cNvPicPr>
          <p:nvPr/>
        </p:nvPicPr>
        <p:blipFill>
          <a:blip r:embed="rId2" cstate="print"/>
          <a:stretch>
            <a:fillRect/>
          </a:stretch>
        </p:blipFill>
        <p:spPr>
          <a:xfrm>
            <a:off x="0" y="0"/>
            <a:ext cx="9136862" cy="6477000"/>
          </a:xfrm>
          <a:prstGeom prst="rect">
            <a:avLst/>
          </a:prstGeom>
        </p:spPr>
      </p:pic>
      <p:sp>
        <p:nvSpPr>
          <p:cNvPr id="3" name="Rectangle 2"/>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Two witnesses..</a:t>
            </a:r>
            <a:endParaRPr lang="en-US" dirty="0"/>
          </a:p>
        </p:txBody>
      </p:sp>
      <p:sp>
        <p:nvSpPr>
          <p:cNvPr id="5" name="Content Placeholder 4"/>
          <p:cNvSpPr>
            <a:spLocks noGrp="1"/>
          </p:cNvSpPr>
          <p:nvPr>
            <p:ph idx="1"/>
          </p:nvPr>
        </p:nvSpPr>
        <p:spPr>
          <a:xfrm>
            <a:off x="3429000" y="2743200"/>
            <a:ext cx="5257800" cy="3382963"/>
          </a:xfrm>
        </p:spPr>
        <p:txBody>
          <a:bodyPr>
            <a:normAutofit/>
          </a:bodyPr>
          <a:lstStyle/>
          <a:p>
            <a:r>
              <a:rPr lang="en-US" sz="3200" dirty="0" smtClean="0"/>
              <a:t>The Spirit of God…</a:t>
            </a:r>
          </a:p>
          <a:p>
            <a:r>
              <a:rPr lang="en-US" sz="3200" dirty="0" smtClean="0"/>
              <a:t>Our own spirit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bba Father 06.jpg"/>
          <p:cNvPicPr>
            <a:picLocks noChangeAspect="1"/>
          </p:cNvPicPr>
          <p:nvPr/>
        </p:nvPicPr>
        <p:blipFill>
          <a:blip r:embed="rId2" cstate="print"/>
          <a:stretch>
            <a:fillRect/>
          </a:stretch>
        </p:blipFill>
        <p:spPr>
          <a:xfrm>
            <a:off x="0" y="0"/>
            <a:ext cx="9144000" cy="6477000"/>
          </a:xfrm>
          <a:prstGeom prst="rect">
            <a:avLst/>
          </a:prstGeom>
        </p:spPr>
      </p:pic>
      <p:sp>
        <p:nvSpPr>
          <p:cNvPr id="3" name="Rectangle 2"/>
          <p:cNvSpPr/>
          <p:nvPr/>
        </p:nvSpPr>
        <p:spPr>
          <a:xfrm>
            <a:off x="0" y="0"/>
            <a:ext cx="9144000" cy="647700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The Spirit’s testimony..</a:t>
            </a:r>
            <a:endParaRPr lang="en-US" dirty="0"/>
          </a:p>
        </p:txBody>
      </p:sp>
      <p:sp>
        <p:nvSpPr>
          <p:cNvPr id="5" name="Content Placeholder 4"/>
          <p:cNvSpPr>
            <a:spLocks noGrp="1"/>
          </p:cNvSpPr>
          <p:nvPr>
            <p:ph idx="1"/>
          </p:nvPr>
        </p:nvSpPr>
        <p:spPr>
          <a:xfrm>
            <a:off x="457200" y="1524000"/>
            <a:ext cx="8534400" cy="4602163"/>
          </a:xfrm>
        </p:spPr>
        <p:txBody>
          <a:bodyPr/>
          <a:lstStyle/>
          <a:p>
            <a:r>
              <a:rPr lang="en-US" dirty="0" smtClean="0"/>
              <a:t>What constitutes a child of God..</a:t>
            </a:r>
          </a:p>
          <a:p>
            <a:pPr lvl="1"/>
            <a:r>
              <a:rPr lang="en-US" dirty="0" smtClean="0"/>
              <a:t>As many as are led by the Spirit … His word a lamp to my feet (</a:t>
            </a:r>
            <a:r>
              <a:rPr lang="en-US" dirty="0" err="1" smtClean="0"/>
              <a:t>Psa</a:t>
            </a:r>
            <a:r>
              <a:rPr lang="en-US" dirty="0" smtClean="0"/>
              <a:t> 119:105)</a:t>
            </a:r>
          </a:p>
          <a:p>
            <a:pPr lvl="1"/>
            <a:r>
              <a:rPr lang="en-US" dirty="0" smtClean="0"/>
              <a:t>By faith baptized into Jesus Christ (Gal 3:26-27)</a:t>
            </a:r>
          </a:p>
          <a:p>
            <a:pPr lvl="1"/>
            <a:r>
              <a:rPr lang="en-US" dirty="0" smtClean="0"/>
              <a:t>Repented from godly sorrow (2 </a:t>
            </a:r>
            <a:r>
              <a:rPr lang="en-US" dirty="0" err="1" smtClean="0"/>
              <a:t>Cor</a:t>
            </a:r>
            <a:r>
              <a:rPr lang="en-US" dirty="0" smtClean="0"/>
              <a:t> 7:10-11)</a:t>
            </a:r>
          </a:p>
          <a:p>
            <a:pPr lvl="1"/>
            <a:r>
              <a:rPr lang="en-US" dirty="0" smtClean="0"/>
              <a:t>Confess my faith in Jesus as Lord (Rom 10:9-10)</a:t>
            </a:r>
          </a:p>
          <a:p>
            <a:r>
              <a:rPr lang="en-US" dirty="0" smtClean="0"/>
              <a:t>My spirit testifies I have complied..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6248400" cy="1143000"/>
          </a:xfrm>
        </p:spPr>
        <p:txBody>
          <a:bodyPr>
            <a:normAutofit/>
          </a:bodyPr>
          <a:lstStyle/>
          <a:p>
            <a:r>
              <a:rPr lang="en-US" dirty="0" smtClean="0"/>
              <a:t>God’s promise and will..</a:t>
            </a:r>
            <a:endParaRPr lang="en-US" dirty="0"/>
          </a:p>
        </p:txBody>
      </p:sp>
      <p:sp>
        <p:nvSpPr>
          <p:cNvPr id="5" name="Content Placeholder 4"/>
          <p:cNvSpPr>
            <a:spLocks noGrp="1"/>
          </p:cNvSpPr>
          <p:nvPr>
            <p:ph idx="1"/>
          </p:nvPr>
        </p:nvSpPr>
        <p:spPr/>
        <p:txBody>
          <a:bodyPr/>
          <a:lstStyle/>
          <a:p>
            <a:r>
              <a:rPr lang="en-US" dirty="0" smtClean="0"/>
              <a:t>I will be your Father.. so long as you subject your will to My will as your Father..”</a:t>
            </a:r>
          </a:p>
          <a:p>
            <a:r>
              <a:rPr lang="en-US" dirty="0" smtClean="0"/>
              <a:t>A good father does not allow his children to live with no restrictions..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TotalTime>
  <Words>1257</Words>
  <Application>Microsoft Office PowerPoint</Application>
  <PresentationFormat>On-screen Show (4:3)</PresentationFormat>
  <Paragraphs>56</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God our Father</vt:lpstr>
      <vt:lpstr>Our fathers..</vt:lpstr>
      <vt:lpstr>Great love..</vt:lpstr>
      <vt:lpstr>Slide 4</vt:lpstr>
      <vt:lpstr>A spiritual relationship..</vt:lpstr>
      <vt:lpstr>Submission to His will..</vt:lpstr>
      <vt:lpstr>Two witnesses..</vt:lpstr>
      <vt:lpstr>The Spirit’s testimony..</vt:lpstr>
      <vt:lpstr>God’s promise and will..</vt:lpstr>
      <vt:lpstr>Specific responsibilities..</vt:lpstr>
      <vt:lpstr>Specific responsibilities..</vt:lpstr>
      <vt:lpstr>Specific responsibilities..</vt:lpstr>
      <vt:lpstr>Made free from sin..</vt:lpstr>
      <vt:lpstr>Cleanse ourselves..</vt:lpstr>
      <vt:lpstr>Renew your mind ..</vt:lpstr>
      <vt:lpstr>Purify your life..</vt:lpstr>
      <vt:lpstr>Unique blessings..</vt:lpstr>
      <vt:lpstr>Absence of worry..</vt:lpstr>
      <vt:lpstr>The Father’s discipline..</vt:lpstr>
      <vt:lpstr>The Father’s discipline..</vt:lpstr>
      <vt:lpstr>Our choice..</vt:lpstr>
      <vt:lpstr>God our Father</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170</cp:revision>
  <dcterms:created xsi:type="dcterms:W3CDTF">2011-02-15T07:29:10Z</dcterms:created>
  <dcterms:modified xsi:type="dcterms:W3CDTF">2013-05-01T16:07:50Z</dcterms:modified>
</cp:coreProperties>
</file>