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2" r:id="rId13"/>
    <p:sldId id="275" r:id="rId14"/>
    <p:sldId id="274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94C8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e Pure of Heart 02.jpg"/>
          <p:cNvPicPr>
            <a:picLocks noChangeAspect="1"/>
          </p:cNvPicPr>
          <p:nvPr userDrawn="1"/>
        </p:nvPicPr>
        <p:blipFill>
          <a:blip r:embed="rId13" cstate="print">
            <a:lum bright="-4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94C8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7-heart.jpg"/>
          <p:cNvPicPr>
            <a:picLocks noChangeAspect="1"/>
          </p:cNvPicPr>
          <p:nvPr/>
        </p:nvPicPr>
        <p:blipFill>
          <a:blip r:embed="rId3" cstate="print">
            <a:lum bright="-3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1371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Pure in Heart</a:t>
            </a:r>
            <a:endParaRPr lang="en-US" sz="6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Matthew 5:8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lunteer park red orch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8972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lunteer park orch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8972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heart..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heart ..</a:t>
            </a:r>
          </a:p>
          <a:p>
            <a:pPr lvl="1"/>
            <a:r>
              <a:rPr lang="en-US" dirty="0" smtClean="0"/>
              <a:t>100,000 times / day</a:t>
            </a:r>
          </a:p>
          <a:p>
            <a:pPr lvl="1"/>
            <a:r>
              <a:rPr lang="en-US" dirty="0" smtClean="0"/>
              <a:t>1800 gallons blood / day</a:t>
            </a:r>
          </a:p>
          <a:p>
            <a:pPr lvl="1"/>
            <a:r>
              <a:rPr lang="en-US" dirty="0" smtClean="0"/>
              <a:t>Life center of body</a:t>
            </a:r>
          </a:p>
          <a:p>
            <a:endParaRPr lang="en-US" dirty="0"/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581400"/>
            <a:ext cx="3454400" cy="2554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d looks at th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962400"/>
            <a:ext cx="2763777" cy="2183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heart..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49763"/>
          </a:xfrm>
        </p:spPr>
        <p:txBody>
          <a:bodyPr/>
          <a:lstStyle/>
          <a:p>
            <a:r>
              <a:rPr lang="en-US" dirty="0" smtClean="0"/>
              <a:t>The inner self …</a:t>
            </a:r>
          </a:p>
          <a:p>
            <a:pPr lvl="1"/>
            <a:r>
              <a:rPr lang="en-US" dirty="0" smtClean="0"/>
              <a:t>Intellect, emotional, moral qualities ..</a:t>
            </a:r>
            <a:r>
              <a:rPr lang="en-US" dirty="0" err="1" smtClean="0"/>
              <a:t>Prov</a:t>
            </a:r>
            <a:r>
              <a:rPr lang="en-US" dirty="0" smtClean="0"/>
              <a:t> 4:23</a:t>
            </a:r>
          </a:p>
          <a:p>
            <a:pPr lvl="1"/>
            <a:r>
              <a:rPr lang="en-US" dirty="0" smtClean="0"/>
              <a:t>Thoughts, attitudes, will.. Matt 9:4</a:t>
            </a:r>
          </a:p>
          <a:p>
            <a:pPr lvl="1"/>
            <a:r>
              <a:rPr lang="en-US" dirty="0" smtClean="0"/>
              <a:t>The true inner person… </a:t>
            </a:r>
            <a:r>
              <a:rPr lang="en-US" dirty="0" err="1" smtClean="0"/>
              <a:t>Prov</a:t>
            </a:r>
            <a:r>
              <a:rPr lang="en-US" dirty="0" smtClean="0"/>
              <a:t> 23:7; Deut 6:4; Psalm 51:6; 73:1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-teaching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God’s concern with the inner person..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221163"/>
          </a:xfrm>
        </p:spPr>
        <p:txBody>
          <a:bodyPr/>
          <a:lstStyle/>
          <a:p>
            <a:r>
              <a:rPr lang="en-US" dirty="0" smtClean="0"/>
              <a:t>Need for God..</a:t>
            </a:r>
          </a:p>
          <a:p>
            <a:pPr lvl="1"/>
            <a:r>
              <a:rPr lang="en-US" dirty="0" smtClean="0"/>
              <a:t>Submission to Him..</a:t>
            </a:r>
          </a:p>
          <a:p>
            <a:pPr lvl="1"/>
            <a:r>
              <a:rPr lang="en-US" dirty="0" smtClean="0"/>
              <a:t>Hunger for righteousness..</a:t>
            </a:r>
          </a:p>
          <a:p>
            <a:pPr lvl="1"/>
            <a:r>
              <a:rPr lang="en-US" dirty="0" smtClean="0"/>
              <a:t>Merciful, pure heart..</a:t>
            </a:r>
          </a:p>
          <a:p>
            <a:r>
              <a:rPr lang="en-US" dirty="0" smtClean="0"/>
              <a:t>Opposite of outward religion..</a:t>
            </a:r>
            <a:r>
              <a:rPr lang="en-US" sz="2800" dirty="0" smtClean="0"/>
              <a:t>Matt 5:20-48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pure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r>
              <a:rPr lang="en-US" dirty="0" smtClean="0"/>
              <a:t>Lives to do what is right… </a:t>
            </a:r>
          </a:p>
          <a:p>
            <a:pPr lvl="1"/>
            <a:r>
              <a:rPr lang="en-US" dirty="0" smtClean="0"/>
              <a:t>2 Tim 2:22 </a:t>
            </a:r>
            <a:r>
              <a:rPr lang="en-US" sz="2000" dirty="0" smtClean="0"/>
              <a:t>Flee youthful lusts, but pursue righteousness, faith, love peace with those who call on the Lord out of a pure heart..</a:t>
            </a:r>
          </a:p>
          <a:p>
            <a:pPr lvl="1"/>
            <a:r>
              <a:rPr lang="en-US" dirty="0" smtClean="0"/>
              <a:t>Determined by God.. Acts 10:15 “clean/unclean”..</a:t>
            </a:r>
          </a:p>
          <a:p>
            <a:pPr lvl="1"/>
            <a:r>
              <a:rPr lang="en-US" dirty="0" smtClean="0"/>
              <a:t>Defined by His law .. </a:t>
            </a:r>
            <a:r>
              <a:rPr lang="en-US" dirty="0" err="1" smtClean="0"/>
              <a:t>Psa</a:t>
            </a:r>
            <a:r>
              <a:rPr lang="en-US" dirty="0" smtClean="0"/>
              <a:t> 119 .. </a:t>
            </a:r>
          </a:p>
          <a:p>
            <a:pPr lvl="1"/>
            <a:r>
              <a:rPr lang="en-US" dirty="0" smtClean="0"/>
              <a:t>Physical laws </a:t>
            </a:r>
            <a:r>
              <a:rPr lang="en-US" dirty="0" err="1" smtClean="0"/>
              <a:t>vs</a:t>
            </a:r>
            <a:r>
              <a:rPr lang="en-US" dirty="0" smtClean="0"/>
              <a:t> moral law..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pure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r>
              <a:rPr lang="en-US" dirty="0" smtClean="0"/>
              <a:t>Lives for purpose of pleasing God..</a:t>
            </a:r>
          </a:p>
          <a:p>
            <a:pPr lvl="1"/>
            <a:r>
              <a:rPr lang="en-US" dirty="0" smtClean="0"/>
              <a:t>Not selfish motives .. James 3:14-16</a:t>
            </a:r>
          </a:p>
          <a:p>
            <a:pPr lvl="1"/>
            <a:r>
              <a:rPr lang="en-US" dirty="0" smtClean="0"/>
              <a:t>Not for material gain.. 2 Pet 2:3; 1 </a:t>
            </a:r>
            <a:r>
              <a:rPr lang="en-US" dirty="0" err="1" smtClean="0"/>
              <a:t>Thess</a:t>
            </a:r>
            <a:r>
              <a:rPr lang="en-US" dirty="0" smtClean="0"/>
              <a:t> 2:4-5</a:t>
            </a:r>
          </a:p>
          <a:p>
            <a:pPr lvl="1"/>
            <a:r>
              <a:rPr lang="en-US" dirty="0" err="1" smtClean="0"/>
              <a:t>Santify</a:t>
            </a:r>
            <a:r>
              <a:rPr lang="en-US" dirty="0" smtClean="0"/>
              <a:t> God in our heart.. 1 Pet 3:15-16</a:t>
            </a:r>
          </a:p>
          <a:p>
            <a:pPr lvl="1"/>
            <a:r>
              <a:rPr lang="en-US" dirty="0" smtClean="0"/>
              <a:t>Loves God, brothers, sisters, neighbor ..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acquired…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r>
              <a:rPr lang="en-US" dirty="0" smtClean="0"/>
              <a:t>Comes only from God…</a:t>
            </a:r>
          </a:p>
          <a:p>
            <a:pPr lvl="1"/>
            <a:r>
              <a:rPr lang="en-US" dirty="0" smtClean="0"/>
              <a:t>We cannot know own heart .. </a:t>
            </a:r>
            <a:r>
              <a:rPr lang="en-US" dirty="0" err="1" smtClean="0"/>
              <a:t>Jer</a:t>
            </a:r>
            <a:r>
              <a:rPr lang="en-US" dirty="0" smtClean="0"/>
              <a:t> 17:9</a:t>
            </a:r>
          </a:p>
          <a:p>
            <a:pPr lvl="1"/>
            <a:r>
              <a:rPr lang="en-US" dirty="0" smtClean="0"/>
              <a:t>Qualities God seeks .. </a:t>
            </a:r>
            <a:r>
              <a:rPr lang="en-US" dirty="0" err="1" smtClean="0"/>
              <a:t>Psa</a:t>
            </a:r>
            <a:r>
              <a:rPr lang="en-US" dirty="0" smtClean="0"/>
              <a:t> 24:3-5</a:t>
            </a:r>
          </a:p>
          <a:p>
            <a:pPr lvl="1"/>
            <a:r>
              <a:rPr lang="en-US" dirty="0" smtClean="0"/>
              <a:t>Promised by God.. </a:t>
            </a:r>
            <a:r>
              <a:rPr lang="en-US" dirty="0" err="1" smtClean="0"/>
              <a:t>Jer</a:t>
            </a:r>
            <a:r>
              <a:rPr lang="en-US" dirty="0" smtClean="0"/>
              <a:t> 31:34; Ezek 36:25-26</a:t>
            </a:r>
          </a:p>
          <a:p>
            <a:pPr lvl="1"/>
            <a:r>
              <a:rPr lang="en-US" dirty="0" smtClean="0"/>
              <a:t>Cleansed by blood of Christ .. Heb 9:113-15, 1 Pet 1:22; 3:21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7-heart.jpg"/>
          <p:cNvPicPr>
            <a:picLocks noChangeAspect="1"/>
          </p:cNvPicPr>
          <p:nvPr/>
        </p:nvPicPr>
        <p:blipFill>
          <a:blip r:embed="rId3" cstate="print">
            <a:lum bright="-3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1371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Pure in Heart</a:t>
            </a:r>
            <a:endParaRPr lang="en-US" sz="6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Matthew 5:8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Pure..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Pure (</a:t>
            </a:r>
            <a:r>
              <a:rPr lang="en-US" sz="3200" dirty="0" err="1" smtClean="0"/>
              <a:t>katharos</a:t>
            </a:r>
            <a:r>
              <a:rPr lang="en-US" sz="3200" dirty="0" smtClean="0"/>
              <a:t>) clean, cleansed, free     from any impurities..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Keep yourself pure.. 1 Tim 5:22</a:t>
            </a:r>
          </a:p>
          <a:p>
            <a:pPr lvl="1"/>
            <a:r>
              <a:rPr lang="en-US" dirty="0" smtClean="0"/>
              <a:t>Pure conscience .. 2 Tim 1:3</a:t>
            </a:r>
          </a:p>
          <a:p>
            <a:pPr lvl="1"/>
            <a:r>
              <a:rPr lang="en-US" dirty="0" smtClean="0"/>
              <a:t>Purified souls, pure heart .. 1 Pet 1:22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re air Mt H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Pure air…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re_water_stre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4706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Pure stream..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re-water-facts-470x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Pure water..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re gol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4001" cy="6477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Pure gold..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lunteer-park-conservat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lunteer-Conservatory-Interior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59265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lunteer park hydrang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311</Words>
  <Application>Microsoft Office PowerPoint</Application>
  <PresentationFormat>On-screen Show (4:3)</PresentationFormat>
  <Paragraphs>52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Pure in Heart</vt:lpstr>
      <vt:lpstr>Defining Pure..</vt:lpstr>
      <vt:lpstr>Pure air…</vt:lpstr>
      <vt:lpstr>Pure stream..</vt:lpstr>
      <vt:lpstr>Pure water..</vt:lpstr>
      <vt:lpstr>Pure gold..</vt:lpstr>
      <vt:lpstr>Slide 7</vt:lpstr>
      <vt:lpstr>Slide 8</vt:lpstr>
      <vt:lpstr>Slide 9</vt:lpstr>
      <vt:lpstr>Slide 10</vt:lpstr>
      <vt:lpstr>Slide 11</vt:lpstr>
      <vt:lpstr>Defining the heart..</vt:lpstr>
      <vt:lpstr>Defining the heart..</vt:lpstr>
      <vt:lpstr>God’s concern with the inner person..</vt:lpstr>
      <vt:lpstr>What is a pure heart?</vt:lpstr>
      <vt:lpstr>What is a pure heart?</vt:lpstr>
      <vt:lpstr>How acquired…</vt:lpstr>
      <vt:lpstr>Pure in Heart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150</cp:revision>
  <dcterms:created xsi:type="dcterms:W3CDTF">2011-02-15T07:29:10Z</dcterms:created>
  <dcterms:modified xsi:type="dcterms:W3CDTF">2013-05-20T04:30:45Z</dcterms:modified>
</cp:coreProperties>
</file>