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422"/>
    <a:srgbClr val="FF9933"/>
    <a:srgbClr val="0094C8"/>
    <a:srgbClr val="FFCC00"/>
    <a:srgbClr val="DE9400"/>
    <a:srgbClr val="FFAB2F"/>
    <a:srgbClr val="FF9900"/>
    <a:srgbClr val="0078A2"/>
    <a:srgbClr val="000000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458200" cy="1295399"/>
          </a:xfrm>
        </p:spPr>
        <p:txBody>
          <a:bodyPr>
            <a:noAutofit/>
          </a:bodyPr>
          <a:lstStyle>
            <a:lvl1pPr algn="ctr">
              <a:defRPr sz="4400" baseline="0"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106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9933"/>
                </a:solidFill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5/18/2013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m-water-with-submerged-log.jpg"/>
          <p:cNvPicPr>
            <a:picLocks noChangeAspect="1"/>
          </p:cNvPicPr>
          <p:nvPr userDrawn="1"/>
        </p:nvPicPr>
        <p:blipFill>
          <a:blip r:embed="rId13" cstate="print"/>
          <a:srcRect r="3333"/>
          <a:stretch>
            <a:fillRect/>
          </a:stretch>
        </p:blipFill>
        <p:spPr>
          <a:xfrm>
            <a:off x="-2" y="0"/>
            <a:ext cx="9144001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DE9400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effectLst>
            <a:glow rad="228600">
              <a:schemeClr val="tx1">
                <a:alpha val="40000"/>
              </a:schemeClr>
            </a:glow>
          </a:effectLst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pic>
        <p:nvPicPr>
          <p:cNvPr id="5" name="Picture 4" descr="calm-water-with-submerged-log.jpg"/>
          <p:cNvPicPr>
            <a:picLocks noChangeAspect="1"/>
          </p:cNvPicPr>
          <p:nvPr/>
        </p:nvPicPr>
        <p:blipFill>
          <a:blip r:embed="rId3" cstate="print"/>
          <a:srcRect r="3333"/>
          <a:stretch>
            <a:fillRect/>
          </a:stretch>
        </p:blipFill>
        <p:spPr>
          <a:xfrm>
            <a:off x="-1" y="0"/>
            <a:ext cx="9144001" cy="6477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Staying Calm in Troubled Times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John 14:1-6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 Believe in a person…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Deut 6:4-5 "Hear, O Israel: The Lord our God, the Lord is one!  5 You shall love the Lord your God with all your heart, with all your soul, and with all your strength. </a:t>
            </a:r>
          </a:p>
          <a:p>
            <a:r>
              <a:rPr lang="en-US" dirty="0" smtClean="0"/>
              <a:t>John 1:1 In the beginning was the Word, and the Word was with God, and the Word was God. NKJV</a:t>
            </a:r>
          </a:p>
          <a:p>
            <a:r>
              <a:rPr lang="en-US" dirty="0" smtClean="0"/>
              <a:t>John 10:30  I and My Father are one."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Believe in a place…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John 14:2  In My Father's house are many mansions; if it were not so, I would have told you. I go to prepare a place for you.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ltmore-Est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Biltmore Estate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rst Castle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562600" cy="1143000"/>
          </a:xfrm>
        </p:spPr>
        <p:txBody>
          <a:bodyPr/>
          <a:lstStyle/>
          <a:p>
            <a:r>
              <a:rPr lang="en-US" dirty="0" smtClean="0"/>
              <a:t>Hearst Castle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Jesus had no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Matthew 8:20 And Jesus said to him, "Foxes have holes and birds of the air have nests, but the Son of Man has nowhere to lay His head."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Believe in a promise..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14:3  And if I go and prepare a place for you, I will come again and receive you to Myself; that where I am, there you may be also.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Believe in a promise..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Luke 16:22  So it was that the beggar died, and was carried by the angels to Abraham's bosom..</a:t>
            </a:r>
          </a:p>
          <a:p>
            <a:r>
              <a:rPr lang="en-US" dirty="0" smtClean="0"/>
              <a:t>John 17:24 "Father, I desire that they also whom You gave Me may be with Me where I am, that they may behold My glory which You have given Me; for You loved Me before the foundation of the world.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des-ashore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5162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 shall return”</a:t>
            </a:r>
            <a:endParaRPr lang="en-US" dirty="0"/>
          </a:p>
        </p:txBody>
      </p:sp>
      <p:pic>
        <p:nvPicPr>
          <p:cNvPr id="6" name="Picture 5" descr="IMG_11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581400"/>
            <a:ext cx="2105848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Believe in a plan..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4289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John 14:4-6 And where I go you know, and the way you know."  5 Thomas said to Him, "Lord, we do not know where You are going, and how can we know the way?" </a:t>
            </a:r>
          </a:p>
          <a:p>
            <a:r>
              <a:rPr lang="en-US" dirty="0" smtClean="0"/>
              <a:t>6 Jesus said to him, "I am the way, the truth, and the life. No one comes to the Father except through Me. 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Believe in a plan..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Matthew 7:13 "Enter by the narrow gate; for wide is the gate and broad is the way that leads to destruction, and there are many who go in by it. </a:t>
            </a:r>
          </a:p>
          <a:p>
            <a:r>
              <a:rPr lang="en-US" dirty="0" smtClean="0"/>
              <a:t>John 8:24 if you do not believe that I am He, you will die in your sins." </a:t>
            </a:r>
          </a:p>
          <a:p>
            <a:r>
              <a:rPr lang="en-US" dirty="0" smtClean="0"/>
              <a:t>Acts 4:12  Nor is there salvation in any other, for there is no other name under heaven given among men by which we must be saved." </a:t>
            </a:r>
          </a:p>
          <a:p>
            <a:r>
              <a:rPr lang="en-US" dirty="0" smtClean="0"/>
              <a:t>1 Timothy 2:5 For there is one God and one Mediator between God and men, the Man Christ Jesus..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14:1-6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"Let not your heart be troubled; you believe in God, believe also in Me…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umbia Tower Sea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dding Reception Columbia Tower Cl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59903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94C8"/>
              </a:solidFill>
            </a:endParaRPr>
          </a:p>
        </p:txBody>
      </p:sp>
      <p:pic>
        <p:nvPicPr>
          <p:cNvPr id="5" name="Picture 4" descr="calm-water-with-submerged-log.jpg"/>
          <p:cNvPicPr>
            <a:picLocks noChangeAspect="1"/>
          </p:cNvPicPr>
          <p:nvPr/>
        </p:nvPicPr>
        <p:blipFill>
          <a:blip r:embed="rId3" cstate="print"/>
          <a:srcRect r="3333"/>
          <a:stretch>
            <a:fillRect/>
          </a:stretch>
        </p:blipFill>
        <p:spPr>
          <a:xfrm>
            <a:off x="-1" y="0"/>
            <a:ext cx="9144001" cy="64770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534400" cy="1066800"/>
          </a:xfrm>
        </p:spPr>
        <p:txBody>
          <a:bodyPr>
            <a:noAutofit/>
          </a:bodyPr>
          <a:lstStyle/>
          <a:p>
            <a:r>
              <a:rPr lang="en-US" dirty="0" smtClean="0"/>
              <a:t>Staying Calm in Troubled Times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295400" y="5638800"/>
            <a:ext cx="6400800" cy="9906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John 14:1-6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Calmness in scripture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Psalm 107:24 </a:t>
            </a:r>
            <a:r>
              <a:rPr lang="en-US" sz="3000" dirty="0" smtClean="0"/>
              <a:t>He calms storm, waves are still. </a:t>
            </a:r>
          </a:p>
          <a:p>
            <a:r>
              <a:rPr lang="en-US" dirty="0" smtClean="0"/>
              <a:t>Luke 8:24 </a:t>
            </a:r>
            <a:r>
              <a:rPr lang="en-US" sz="3000" dirty="0" smtClean="0"/>
              <a:t>Jesus rebukes the wind and waves</a:t>
            </a:r>
          </a:p>
          <a:p>
            <a:r>
              <a:rPr lang="en-US" dirty="0" smtClean="0"/>
              <a:t>Psalm131 </a:t>
            </a:r>
            <a:r>
              <a:rPr lang="en-US" sz="3000" dirty="0" smtClean="0"/>
              <a:t>I have calmed and quieted my soul</a:t>
            </a:r>
          </a:p>
          <a:p>
            <a:r>
              <a:rPr lang="en-US" dirty="0" err="1" smtClean="0"/>
              <a:t>Prov</a:t>
            </a:r>
            <a:r>
              <a:rPr lang="en-US" dirty="0" smtClean="0"/>
              <a:t> 17:27 </a:t>
            </a:r>
            <a:r>
              <a:rPr lang="en-US" sz="3000" dirty="0" smtClean="0"/>
              <a:t>person of understanding has calm spirit</a:t>
            </a:r>
          </a:p>
          <a:p>
            <a:r>
              <a:rPr lang="en-US" dirty="0" smtClean="0"/>
              <a:t>Isaiah 7:4 </a:t>
            </a:r>
            <a:r>
              <a:rPr lang="en-US" sz="3000" dirty="0" smtClean="0"/>
              <a:t>Be careful, keep calm, don't be afraid...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81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aufort_wind_force_scale_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28600"/>
            <a:ext cx="4741128" cy="6477000"/>
          </a:xfrm>
          <a:prstGeom prst="rect">
            <a:avLst/>
          </a:prstGeom>
        </p:spPr>
      </p:pic>
      <p:pic>
        <p:nvPicPr>
          <p:cNvPr id="5" name="Picture 4" descr="beaufortsc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818467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14:1-3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5813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"Let not your heart be troubled; you believe in God, believe also in Me.  2 In My Father's house are many mansions; if it were not so, I would have told you. I go to prepare a place for you.  3 And if I go and prepare a place for you, I will come again and receive you to Myself; that where I am, there you may be also.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0" y="6477000"/>
            <a:ext cx="9144000" cy="381000"/>
          </a:xfrm>
          <a:prstGeom prst="rect">
            <a:avLst/>
          </a:prstGeom>
          <a:solidFill>
            <a:srgbClr val="0078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Stress-free life?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676401"/>
            <a:ext cx="8534400" cy="2590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John 16:33  These things I have spoken to you, that in Me you may have peace. In the world you will have tribulation; but be of good cheer, I have overcome the world."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esus-in-the-garden.jpg"/>
          <p:cNvPicPr>
            <a:picLocks noChangeAspect="1"/>
          </p:cNvPicPr>
          <p:nvPr/>
        </p:nvPicPr>
        <p:blipFill>
          <a:blip r:embed="rId2" cstate="print">
            <a:lum bright="-15000" contrast="10000"/>
          </a:blip>
          <a:stretch>
            <a:fillRect/>
          </a:stretch>
        </p:blipFill>
        <p:spPr>
          <a:xfrm>
            <a:off x="0" y="0"/>
            <a:ext cx="9144000" cy="65836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felt pressure..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895600"/>
            <a:ext cx="8229600" cy="3581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John 11:33 He groaned in the spirit and was troubled. </a:t>
            </a:r>
          </a:p>
          <a:p>
            <a:r>
              <a:rPr lang="en-US" dirty="0" smtClean="0"/>
              <a:t>John 12:27 "Now My soul is troubled, and what shall I say? 'Father, save Me from this hour'? </a:t>
            </a:r>
          </a:p>
          <a:p>
            <a:r>
              <a:rPr lang="en-US" dirty="0" smtClean="0"/>
              <a:t>John 13:21 When Jesus had said these things, He was troubled in spirit..</a:t>
            </a:r>
          </a:p>
          <a:p>
            <a:r>
              <a:rPr lang="en-US" dirty="0" smtClean="0"/>
              <a:t>Hebrews 4:15 we do not have a High Priest who cannot sympathize with our weaknesses, but was in all points tempted as we are, yet without sin.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-Last-Supp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477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Jesus comforted his disciples…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743200"/>
            <a:ext cx="8686800" cy="3810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John 13:33-36 Little children, I shall be with you a little while longer. You will seek Me; and as I said to the Jews, 'Where I am going, you cannot come,' so now I say to you. </a:t>
            </a:r>
          </a:p>
          <a:p>
            <a:r>
              <a:rPr lang="en-US" dirty="0" smtClean="0"/>
              <a:t>36 Simon Peter said to Him, "Lord, where are You going?" Jesus answered him, "Where I am going you cannot follow Me now, but you shall follow Me afterward."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  Believe in a person…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John 14:1 "Let not your heart be troubled; you believe in God, believe also in Me.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863</Words>
  <Application>Microsoft Office PowerPoint</Application>
  <PresentationFormat>On-screen Show (4:3)</PresentationFormat>
  <Paragraphs>53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Staying Calm in Troubled Times</vt:lpstr>
      <vt:lpstr>John 14:1-6 </vt:lpstr>
      <vt:lpstr>Calmness in scripture</vt:lpstr>
      <vt:lpstr>Slide 4</vt:lpstr>
      <vt:lpstr>John 14:1-3</vt:lpstr>
      <vt:lpstr>A Stress-free life?</vt:lpstr>
      <vt:lpstr>Jesus felt pressure..</vt:lpstr>
      <vt:lpstr>Jesus comforted his disciples…</vt:lpstr>
      <vt:lpstr>1  Believe in a person…</vt:lpstr>
      <vt:lpstr>1  Believe in a person…</vt:lpstr>
      <vt:lpstr>2 Believe in a place…</vt:lpstr>
      <vt:lpstr>Biltmore Estate</vt:lpstr>
      <vt:lpstr>Hearst Castle</vt:lpstr>
      <vt:lpstr>Jesus had no home</vt:lpstr>
      <vt:lpstr>3 Believe in a promise..</vt:lpstr>
      <vt:lpstr>3 Believe in a promise..</vt:lpstr>
      <vt:lpstr>“I shall return”</vt:lpstr>
      <vt:lpstr>4 Believe in a plan..</vt:lpstr>
      <vt:lpstr>4 Believe in a plan..</vt:lpstr>
      <vt:lpstr>Slide 20</vt:lpstr>
      <vt:lpstr>Slide 21</vt:lpstr>
      <vt:lpstr>Staying Calm in Troubled Times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153</cp:revision>
  <dcterms:created xsi:type="dcterms:W3CDTF">2011-02-15T07:29:10Z</dcterms:created>
  <dcterms:modified xsi:type="dcterms:W3CDTF">2013-05-18T18:58:24Z</dcterms:modified>
</cp:coreProperties>
</file>