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57"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9C1D"/>
    <a:srgbClr val="DA7E04"/>
    <a:srgbClr val="993300"/>
    <a:srgbClr val="2A1500"/>
    <a:srgbClr val="261300"/>
    <a:srgbClr val="422100"/>
    <a:srgbClr val="663300"/>
    <a:srgbClr val="0094C8"/>
    <a:srgbClr val="0078A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solidFill>
                  <a:srgbClr val="FB9C1D"/>
                </a:solidFill>
              </a:defRPr>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B9C1D"/>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oor to Prayer 02.jpg"/>
          <p:cNvPicPr>
            <a:picLocks noChangeAspect="1"/>
          </p:cNvPicPr>
          <p:nvPr userDrawn="1"/>
        </p:nvPicPr>
        <p:blipFill>
          <a:blip r:embed="rId13" cstate="print"/>
          <a:stretch>
            <a:fillRect/>
          </a:stretch>
        </p:blipFill>
        <p:spPr>
          <a:xfrm>
            <a:off x="0" y="0"/>
            <a:ext cx="9144000" cy="6858000"/>
          </a:xfrm>
          <a:prstGeom prst="rect">
            <a:avLst/>
          </a:prstGeom>
        </p:spPr>
      </p:pic>
      <p:pic>
        <p:nvPicPr>
          <p:cNvPr id="8" name="Picture 7" descr="Gods Door 03.jpg"/>
          <p:cNvPicPr>
            <a:picLocks noChangeAspect="1"/>
          </p:cNvPicPr>
          <p:nvPr userDrawn="1"/>
        </p:nvPicPr>
        <p:blipFill>
          <a:blip r:embed="rId14" cstate="print"/>
          <a:srcRect r="7200"/>
          <a:stretch>
            <a:fillRect/>
          </a:stretch>
        </p:blipFill>
        <p:spPr>
          <a:xfrm>
            <a:off x="0" y="34290"/>
            <a:ext cx="9144000" cy="6823710"/>
          </a:xfrm>
          <a:prstGeom prst="rect">
            <a:avLst/>
          </a:prstGeom>
        </p:spPr>
      </p:pic>
      <p:sp>
        <p:nvSpPr>
          <p:cNvPr id="7" name="Rectangle 6"/>
          <p:cNvSpPr/>
          <p:nvPr userDrawn="1"/>
        </p:nvSpPr>
        <p:spPr>
          <a:xfrm flipV="1">
            <a:off x="0" y="6400800"/>
            <a:ext cx="9144000" cy="4572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B9C1D"/>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or to Prayer 01.jpg"/>
          <p:cNvPicPr>
            <a:picLocks noChangeAspect="1"/>
          </p:cNvPicPr>
          <p:nvPr/>
        </p:nvPicPr>
        <p:blipFill>
          <a:blip r:embed="rId3" cstate="print"/>
          <a:srcRect l="14400" t="13200" b="10800"/>
          <a:stretch>
            <a:fillRect/>
          </a:stretch>
        </p:blipFill>
        <p:spPr>
          <a:xfrm>
            <a:off x="0" y="1600200"/>
            <a:ext cx="9154695" cy="5257800"/>
          </a:xfrm>
          <a:prstGeom prst="rect">
            <a:avLst/>
          </a:prstGeom>
        </p:spPr>
      </p:pic>
      <p:pic>
        <p:nvPicPr>
          <p:cNvPr id="6" name="Picture 5" descr="Gods Door 01.jpg"/>
          <p:cNvPicPr>
            <a:picLocks noChangeAspect="1"/>
          </p:cNvPicPr>
          <p:nvPr/>
        </p:nvPicPr>
        <p:blipFill>
          <a:blip r:embed="rId4" cstate="print">
            <a:lum bright="-30000" contrast="10000"/>
          </a:blip>
          <a:stretch>
            <a:fillRect/>
          </a:stretch>
        </p:blipFill>
        <p:spPr>
          <a:xfrm>
            <a:off x="0" y="0"/>
            <a:ext cx="9144000" cy="6858000"/>
          </a:xfrm>
          <a:prstGeom prst="rect">
            <a:avLst/>
          </a:prstGeom>
        </p:spPr>
      </p:pic>
      <p:sp>
        <p:nvSpPr>
          <p:cNvPr id="4" name="Rectangle 3"/>
          <p:cNvSpPr/>
          <p:nvPr/>
        </p:nvSpPr>
        <p:spPr>
          <a:xfrm flipV="1">
            <a:off x="0" y="6324600"/>
            <a:ext cx="9144000" cy="533400"/>
          </a:xfrm>
          <a:prstGeom prst="rect">
            <a:avLst/>
          </a:prstGeom>
          <a:solidFill>
            <a:srgbClr val="261300"/>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22100"/>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t>The Secret Place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Matthew 6: 5-8</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249362"/>
          </a:xfrm>
        </p:spPr>
        <p:txBody>
          <a:bodyPr>
            <a:noAutofit/>
          </a:bodyPr>
          <a:lstStyle/>
          <a:p>
            <a:r>
              <a:rPr lang="en-US" sz="8000" dirty="0" smtClean="0"/>
              <a:t>3 </a:t>
            </a:r>
            <a:r>
              <a:rPr lang="en-US" sz="4000" dirty="0" smtClean="0"/>
              <a:t>Your personal relationship..</a:t>
            </a:r>
            <a:endParaRPr lang="en-US" sz="4000" dirty="0"/>
          </a:p>
        </p:txBody>
      </p:sp>
      <p:sp>
        <p:nvSpPr>
          <p:cNvPr id="3" name="Content Placeholder 2"/>
          <p:cNvSpPr>
            <a:spLocks noGrp="1"/>
          </p:cNvSpPr>
          <p:nvPr>
            <p:ph idx="1"/>
          </p:nvPr>
        </p:nvSpPr>
        <p:spPr>
          <a:xfrm>
            <a:off x="609600" y="1752600"/>
            <a:ext cx="8229600" cy="2057400"/>
          </a:xfrm>
        </p:spPr>
        <p:txBody>
          <a:bodyPr>
            <a:normAutofit fontScale="85000" lnSpcReduction="20000"/>
          </a:bodyPr>
          <a:lstStyle/>
          <a:p>
            <a:r>
              <a:rPr lang="en-US" dirty="0" smtClean="0"/>
              <a:t>Matthew  6:4-6 when you pray, go into your room, and when you have shut your door, pray to your Father who is in the secret place; and your Father who sees in secret will reward you openly.  </a:t>
            </a:r>
          </a:p>
          <a:p>
            <a:endParaRPr lang="en-US" dirty="0" smtClean="0"/>
          </a:p>
          <a:p>
            <a:endParaRPr lang="en-US" dirty="0"/>
          </a:p>
        </p:txBody>
      </p:sp>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249362"/>
          </a:xfrm>
        </p:spPr>
        <p:txBody>
          <a:bodyPr>
            <a:noAutofit/>
          </a:bodyPr>
          <a:lstStyle/>
          <a:p>
            <a:r>
              <a:rPr lang="en-US" sz="4000" dirty="0" smtClean="0"/>
              <a:t>Your personal relationship..</a:t>
            </a:r>
            <a:endParaRPr lang="en-US" sz="4000" dirty="0"/>
          </a:p>
        </p:txBody>
      </p:sp>
      <p:sp>
        <p:nvSpPr>
          <p:cNvPr id="3" name="Content Placeholder 2"/>
          <p:cNvSpPr>
            <a:spLocks noGrp="1"/>
          </p:cNvSpPr>
          <p:nvPr>
            <p:ph idx="1"/>
          </p:nvPr>
        </p:nvSpPr>
        <p:spPr>
          <a:xfrm>
            <a:off x="609600" y="1752600"/>
            <a:ext cx="8229600" cy="4114800"/>
          </a:xfrm>
        </p:spPr>
        <p:txBody>
          <a:bodyPr>
            <a:normAutofit fontScale="70000" lnSpcReduction="20000"/>
          </a:bodyPr>
          <a:lstStyle/>
          <a:p>
            <a:r>
              <a:rPr lang="en-US" dirty="0" smtClean="0"/>
              <a:t>Ephesians 1:4-5 just as He chose us in Him before the foundation of the world, that we should be holy and without blame before Him in love, 5 having predestined us to adoption as sons by Jesus Christ to Himself, according to the good pleasure of His will, </a:t>
            </a:r>
          </a:p>
          <a:p>
            <a:r>
              <a:rPr lang="en-US" dirty="0" smtClean="0"/>
              <a:t>1 John 3:1 Behold what manner of love the Father has bestowed on us, that we should be called children of God! </a:t>
            </a:r>
          </a:p>
          <a:p>
            <a:r>
              <a:rPr lang="en-US" dirty="0" smtClean="0"/>
              <a:t>John 1:11-12 He came to His own, and His own did not receive Him. 12 But as many as received Him, to them He gave the right to become children of God, to those who believe in His name..</a:t>
            </a:r>
          </a:p>
        </p:txBody>
      </p:sp>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249362"/>
          </a:xfrm>
        </p:spPr>
        <p:txBody>
          <a:bodyPr>
            <a:noAutofit/>
          </a:bodyPr>
          <a:lstStyle/>
          <a:p>
            <a:r>
              <a:rPr lang="en-US" sz="4000" dirty="0" smtClean="0"/>
              <a:t>Father and son/daughter..</a:t>
            </a:r>
            <a:endParaRPr lang="en-US" sz="4000" dirty="0"/>
          </a:p>
        </p:txBody>
      </p:sp>
      <p:sp>
        <p:nvSpPr>
          <p:cNvPr id="3" name="Content Placeholder 2"/>
          <p:cNvSpPr>
            <a:spLocks noGrp="1"/>
          </p:cNvSpPr>
          <p:nvPr>
            <p:ph idx="1"/>
          </p:nvPr>
        </p:nvSpPr>
        <p:spPr>
          <a:xfrm>
            <a:off x="609600" y="1752600"/>
            <a:ext cx="8229600" cy="3429000"/>
          </a:xfrm>
        </p:spPr>
        <p:txBody>
          <a:bodyPr>
            <a:normAutofit fontScale="77500" lnSpcReduction="20000"/>
          </a:bodyPr>
          <a:lstStyle/>
          <a:p>
            <a:r>
              <a:rPr lang="en-US" dirty="0" smtClean="0"/>
              <a:t>Mark 14:36 And He said, "Abba, Father, all things are possible for You. Take this cup away from Me; nevertheless, not what I will, but what You will." </a:t>
            </a:r>
          </a:p>
          <a:p>
            <a:r>
              <a:rPr lang="en-US" dirty="0" smtClean="0"/>
              <a:t>Galatians 4:6-7 And because you are sons, God has sent forth the Spirit of His Son into your hearts, crying out,  "Abba, Father!" 7 Therefore you are no longer a slave but a son, and if a son, then an heir of God through Christ. </a:t>
            </a:r>
          </a:p>
        </p:txBody>
      </p:sp>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249362"/>
          </a:xfrm>
        </p:spPr>
        <p:txBody>
          <a:bodyPr>
            <a:noAutofit/>
          </a:bodyPr>
          <a:lstStyle/>
          <a:p>
            <a:r>
              <a:rPr lang="en-US" sz="8000" dirty="0" smtClean="0"/>
              <a:t>4 </a:t>
            </a:r>
            <a:r>
              <a:rPr lang="en-US" sz="4000" dirty="0" smtClean="0"/>
              <a:t>Your promised reward..</a:t>
            </a:r>
            <a:endParaRPr lang="en-US" sz="4000" dirty="0"/>
          </a:p>
        </p:txBody>
      </p:sp>
      <p:sp>
        <p:nvSpPr>
          <p:cNvPr id="3" name="Content Placeholder 2"/>
          <p:cNvSpPr>
            <a:spLocks noGrp="1"/>
          </p:cNvSpPr>
          <p:nvPr>
            <p:ph idx="1"/>
          </p:nvPr>
        </p:nvSpPr>
        <p:spPr>
          <a:xfrm>
            <a:off x="609600" y="1752600"/>
            <a:ext cx="8229600" cy="2667000"/>
          </a:xfrm>
        </p:spPr>
        <p:txBody>
          <a:bodyPr>
            <a:normAutofit fontScale="92500"/>
          </a:bodyPr>
          <a:lstStyle/>
          <a:p>
            <a:r>
              <a:rPr lang="en-US" dirty="0" smtClean="0"/>
              <a:t>Matthew  6:4-6 when you pray, go into your room, and when you have shut your door, pray to your Father who is in the secret place; and your Father who sees in secret will reward you openly. </a:t>
            </a:r>
          </a:p>
        </p:txBody>
      </p:sp>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countering the Living God 0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Seeking God…</a:t>
            </a:r>
            <a:endParaRPr lang="en-US" dirty="0"/>
          </a:p>
        </p:txBody>
      </p:sp>
      <p:sp>
        <p:nvSpPr>
          <p:cNvPr id="5" name="Content Placeholder 4"/>
          <p:cNvSpPr>
            <a:spLocks noGrp="1"/>
          </p:cNvSpPr>
          <p:nvPr>
            <p:ph idx="1"/>
          </p:nvPr>
        </p:nvSpPr>
        <p:spPr>
          <a:xfrm>
            <a:off x="457200" y="1676400"/>
            <a:ext cx="6629400" cy="2743199"/>
          </a:xfrm>
        </p:spPr>
        <p:txBody>
          <a:bodyPr>
            <a:normAutofit fontScale="92500" lnSpcReduction="20000"/>
          </a:bodyPr>
          <a:lstStyle/>
          <a:p>
            <a:r>
              <a:rPr lang="en-US" dirty="0" smtClean="0"/>
              <a:t>Hebrews 11:6  But without faith it is impossible to please Him, for he who comes to God must believe that He is, and that He is a </a:t>
            </a:r>
            <a:r>
              <a:rPr lang="en-US" dirty="0" err="1" smtClean="0"/>
              <a:t>rewarder</a:t>
            </a:r>
            <a:r>
              <a:rPr lang="en-US" dirty="0" smtClean="0"/>
              <a:t> of those who diligently seek Him.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fe with God 01.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Our greatest reward..</a:t>
            </a:r>
            <a:endParaRPr lang="en-US" dirty="0"/>
          </a:p>
        </p:txBody>
      </p:sp>
      <p:sp>
        <p:nvSpPr>
          <p:cNvPr id="5" name="Content Placeholder 4"/>
          <p:cNvSpPr>
            <a:spLocks noGrp="1"/>
          </p:cNvSpPr>
          <p:nvPr>
            <p:ph idx="1"/>
          </p:nvPr>
        </p:nvSpPr>
        <p:spPr/>
        <p:txBody>
          <a:bodyPr/>
          <a:lstStyle/>
          <a:p>
            <a:r>
              <a:rPr lang="en-US" dirty="0" smtClean="0"/>
              <a:t>Finding Him … knowing Him..</a:t>
            </a:r>
          </a:p>
          <a:p>
            <a:r>
              <a:rPr lang="en-US" dirty="0" smtClean="0"/>
              <a:t>We begin to resemble Him..</a:t>
            </a:r>
          </a:p>
          <a:p>
            <a:r>
              <a:rPr lang="en-US" dirty="0" smtClean="0"/>
              <a:t>Influence others by releasing the essence and fragrance of heaven..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or to Prayer 01.jpg"/>
          <p:cNvPicPr>
            <a:picLocks noChangeAspect="1"/>
          </p:cNvPicPr>
          <p:nvPr/>
        </p:nvPicPr>
        <p:blipFill>
          <a:blip r:embed="rId3" cstate="print"/>
          <a:srcRect l="14400" t="13200" b="10800"/>
          <a:stretch>
            <a:fillRect/>
          </a:stretch>
        </p:blipFill>
        <p:spPr>
          <a:xfrm>
            <a:off x="0" y="1600200"/>
            <a:ext cx="9154695" cy="5257800"/>
          </a:xfrm>
          <a:prstGeom prst="rect">
            <a:avLst/>
          </a:prstGeom>
        </p:spPr>
      </p:pic>
      <p:pic>
        <p:nvPicPr>
          <p:cNvPr id="6" name="Picture 5" descr="Gods Door 01.jpg"/>
          <p:cNvPicPr>
            <a:picLocks noChangeAspect="1"/>
          </p:cNvPicPr>
          <p:nvPr/>
        </p:nvPicPr>
        <p:blipFill>
          <a:blip r:embed="rId4" cstate="print">
            <a:lum bright="-30000" contrast="10000"/>
          </a:blip>
          <a:stretch>
            <a:fillRect/>
          </a:stretch>
        </p:blipFill>
        <p:spPr>
          <a:xfrm>
            <a:off x="0" y="0"/>
            <a:ext cx="9144000" cy="6858000"/>
          </a:xfrm>
          <a:prstGeom prst="rect">
            <a:avLst/>
          </a:prstGeom>
        </p:spPr>
      </p:pic>
      <p:sp>
        <p:nvSpPr>
          <p:cNvPr id="4" name="Rectangle 3"/>
          <p:cNvSpPr/>
          <p:nvPr/>
        </p:nvSpPr>
        <p:spPr>
          <a:xfrm flipV="1">
            <a:off x="0" y="6324600"/>
            <a:ext cx="9144000" cy="533400"/>
          </a:xfrm>
          <a:prstGeom prst="rect">
            <a:avLst/>
          </a:prstGeom>
          <a:solidFill>
            <a:srgbClr val="261300"/>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22100"/>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t>The Secret Place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Matthew 6: 5-8</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quiet_place.jpg"/>
          <p:cNvPicPr>
            <a:picLocks noChangeAspect="1"/>
          </p:cNvPicPr>
          <p:nvPr/>
        </p:nvPicPr>
        <p:blipFill>
          <a:blip r:embed="rId2" cstate="print">
            <a:lum bright="-10000" contrast="10000"/>
          </a:blip>
          <a:srcRect l="11066" b="13873"/>
          <a:stretch>
            <a:fillRect/>
          </a:stretch>
        </p:blipFill>
        <p:spPr>
          <a:xfrm>
            <a:off x="0" y="0"/>
            <a:ext cx="9144000" cy="7086600"/>
          </a:xfrm>
          <a:prstGeom prst="rect">
            <a:avLst/>
          </a:prstGeom>
        </p:spPr>
      </p:pic>
      <p:pic>
        <p:nvPicPr>
          <p:cNvPr id="14" name="Picture 13" descr="West_texas_sky.jpg"/>
          <p:cNvPicPr>
            <a:picLocks noChangeAspect="1"/>
          </p:cNvPicPr>
          <p:nvPr/>
        </p:nvPicPr>
        <p:blipFill>
          <a:blip r:embed="rId3" cstate="print"/>
          <a:stretch>
            <a:fillRect/>
          </a:stretch>
        </p:blipFill>
        <p:spPr>
          <a:xfrm>
            <a:off x="0" y="0"/>
            <a:ext cx="9144000" cy="7086600"/>
          </a:xfrm>
          <a:prstGeom prst="rect">
            <a:avLst/>
          </a:prstGeom>
        </p:spPr>
      </p:pic>
      <p:pic>
        <p:nvPicPr>
          <p:cNvPr id="12" name="Picture 11" descr="The Secret Place of Most High 02.jpg"/>
          <p:cNvPicPr>
            <a:picLocks noChangeAspect="1"/>
          </p:cNvPicPr>
          <p:nvPr/>
        </p:nvPicPr>
        <p:blipFill>
          <a:blip r:embed="rId4" cstate="print">
            <a:lum bright="-5000" contrast="10000"/>
          </a:blip>
          <a:stretch>
            <a:fillRect/>
          </a:stretch>
        </p:blipFill>
        <p:spPr>
          <a:xfrm>
            <a:off x="-10" y="0"/>
            <a:ext cx="9144010" cy="7086600"/>
          </a:xfrm>
          <a:prstGeom prst="rect">
            <a:avLst/>
          </a:prstGeom>
        </p:spPr>
      </p:pic>
      <p:sp>
        <p:nvSpPr>
          <p:cNvPr id="10" name="Title 9"/>
          <p:cNvSpPr>
            <a:spLocks noGrp="1"/>
          </p:cNvSpPr>
          <p:nvPr>
            <p:ph type="title"/>
          </p:nvPr>
        </p:nvSpPr>
        <p:spPr/>
        <p:txBody>
          <a:bodyPr/>
          <a:lstStyle/>
          <a:p>
            <a:r>
              <a:rPr lang="en-US" dirty="0" smtClean="0"/>
              <a:t>A place to be alone..</a:t>
            </a:r>
            <a:endParaRPr lang="en-US" dirty="0"/>
          </a:p>
        </p:txBody>
      </p:sp>
      <p:sp>
        <p:nvSpPr>
          <p:cNvPr id="6" name="Rectangle 5"/>
          <p:cNvSpPr/>
          <p:nvPr/>
        </p:nvSpPr>
        <p:spPr>
          <a:xfrm flipV="1">
            <a:off x="0" y="6629400"/>
            <a:ext cx="9144000" cy="457200"/>
          </a:xfrm>
          <a:prstGeom prst="rect">
            <a:avLst/>
          </a:prstGeom>
          <a:solidFill>
            <a:srgbClr val="261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324600"/>
            <a:ext cx="9144000" cy="533400"/>
          </a:xfrm>
          <a:prstGeom prst="rect">
            <a:avLst/>
          </a:prstGeom>
          <a:solidFill>
            <a:srgbClr val="261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Time alone with God..</a:t>
            </a:r>
            <a:endParaRPr lang="en-US" dirty="0"/>
          </a:p>
        </p:txBody>
      </p:sp>
      <p:sp>
        <p:nvSpPr>
          <p:cNvPr id="4" name="Content Placeholder 3"/>
          <p:cNvSpPr>
            <a:spLocks noGrp="1"/>
          </p:cNvSpPr>
          <p:nvPr>
            <p:ph idx="1"/>
          </p:nvPr>
        </p:nvSpPr>
        <p:spPr>
          <a:xfrm>
            <a:off x="457200" y="1676401"/>
            <a:ext cx="8229600" cy="3276599"/>
          </a:xfrm>
        </p:spPr>
        <p:txBody>
          <a:bodyPr>
            <a:normAutofit fontScale="92500" lnSpcReduction="10000"/>
          </a:bodyPr>
          <a:lstStyle/>
          <a:p>
            <a:r>
              <a:rPr lang="en-US" dirty="0" smtClean="0"/>
              <a:t>Matthew 6:5-6 "And when you pray, you shall not be like the hypocrites..  6 But you, when you pray, go into your room, and when you have shut your door, pray to your Father who is in the secret place; and your Father who sees in secret will reward you openly.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 Cry of Mercy 01.jpg"/>
          <p:cNvPicPr>
            <a:picLocks noChangeAspect="1"/>
          </p:cNvPicPr>
          <p:nvPr/>
        </p:nvPicPr>
        <p:blipFill>
          <a:blip r:embed="rId2" cstate="print"/>
          <a:stretch>
            <a:fillRect/>
          </a:stretch>
        </p:blipFill>
        <p:spPr>
          <a:xfrm>
            <a:off x="0" y="0"/>
            <a:ext cx="9144000" cy="6858000"/>
          </a:xfrm>
          <a:prstGeom prst="rect">
            <a:avLst/>
          </a:prstGeom>
        </p:spPr>
      </p:pic>
      <p:pic>
        <p:nvPicPr>
          <p:cNvPr id="4" name="Picture 3" descr="praying-for-boston.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4"/>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lstStyle/>
          <a:p>
            <a:r>
              <a:rPr lang="en-US" dirty="0" smtClean="0"/>
              <a:t>Our best praying..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Autofit/>
          </a:bodyPr>
          <a:lstStyle/>
          <a:p>
            <a:r>
              <a:rPr lang="en-US" sz="8000" dirty="0" smtClean="0"/>
              <a:t>1 </a:t>
            </a:r>
            <a:r>
              <a:rPr lang="en-US" dirty="0" smtClean="0"/>
              <a:t>Regular prayer time..</a:t>
            </a:r>
            <a:endParaRPr lang="en-US" dirty="0"/>
          </a:p>
        </p:txBody>
      </p:sp>
      <p:sp>
        <p:nvSpPr>
          <p:cNvPr id="3" name="Content Placeholder 2"/>
          <p:cNvSpPr>
            <a:spLocks noGrp="1"/>
          </p:cNvSpPr>
          <p:nvPr>
            <p:ph idx="1"/>
          </p:nvPr>
        </p:nvSpPr>
        <p:spPr/>
        <p:txBody>
          <a:bodyPr/>
          <a:lstStyle/>
          <a:p>
            <a:r>
              <a:rPr lang="en-US" dirty="0" smtClean="0"/>
              <a:t>“But you, when you pray, go into your room, and when you have shut your door, pray to your Father who is in the secret place..”</a:t>
            </a:r>
            <a:endParaRPr lang="en-US" dirty="0"/>
          </a:p>
        </p:txBody>
      </p:sp>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ay in the morning.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When you pray..</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Philippians 4:6-7  in everything by prayer and supplication, with thanksgiving, let your requests be made known to God..</a:t>
            </a:r>
          </a:p>
          <a:p>
            <a:r>
              <a:rPr lang="en-US" dirty="0" smtClean="0"/>
              <a:t>Psalms 55:16-17  Evening and morning and at noon I will pray, and cry aloud, And He shall hear my voice. </a:t>
            </a:r>
          </a:p>
          <a:p>
            <a:r>
              <a:rPr lang="en-US" dirty="0" smtClean="0"/>
              <a:t>Daniel 6:10 with his windows open toward Jerusalem, he knelt down on his knees three times that day, and prayed and gave thanks before his God, as was his custom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rayer hands photo.jpg"/>
          <p:cNvPicPr>
            <a:picLocks noChangeAspect="1"/>
          </p:cNvPicPr>
          <p:nvPr/>
        </p:nvPicPr>
        <p:blipFill>
          <a:blip r:embed="rId2" cstate="print">
            <a:lum bright="-35000" contrast="10000"/>
          </a:blip>
          <a:stretch>
            <a:fillRect/>
          </a:stretch>
        </p:blipFill>
        <p:spPr>
          <a:xfrm>
            <a:off x="0" y="-1"/>
            <a:ext cx="9144000" cy="6858001"/>
          </a:xfrm>
          <a:prstGeom prst="rect">
            <a:avLst/>
          </a:prstGeom>
        </p:spPr>
      </p:pic>
      <p:sp>
        <p:nvSpPr>
          <p:cNvPr id="3" name="Rectangle 2"/>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Pour out your heart..</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Psalms 6:2-4  Have mercy on me, O Lord, for I am weak; O Lord, heal me, for my bones are troubled. 3 My soul also is greatly troubled; But You, O Lord — how long? 4 Return, O Lord, deliver me! Oh, save me for Your mercies' sake! </a:t>
            </a:r>
          </a:p>
          <a:p>
            <a:r>
              <a:rPr lang="en-US" dirty="0" smtClean="0"/>
              <a:t>Psalms 55:4-5 My heart is severely pained within me, And the terrors of death have fallen upon me. 5 Fearfulness and trembling have come upon me, And horror has overwhelmed me. </a:t>
            </a:r>
          </a:p>
          <a:p>
            <a:r>
              <a:rPr lang="en-US" dirty="0" smtClean="0"/>
              <a:t>1 Peter 5:6-7 casting all your care upon Him, for He cares for you. </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Autofit/>
          </a:bodyPr>
          <a:lstStyle/>
          <a:p>
            <a:r>
              <a:rPr lang="en-US" sz="8000" dirty="0" smtClean="0"/>
              <a:t>2 </a:t>
            </a:r>
            <a:r>
              <a:rPr lang="en-US" dirty="0" smtClean="0"/>
              <a:t>Your private time ..</a:t>
            </a:r>
            <a:endParaRPr lang="en-US" dirty="0"/>
          </a:p>
        </p:txBody>
      </p:sp>
      <p:sp>
        <p:nvSpPr>
          <p:cNvPr id="3" name="Content Placeholder 2"/>
          <p:cNvSpPr>
            <a:spLocks noGrp="1"/>
          </p:cNvSpPr>
          <p:nvPr>
            <p:ph idx="1"/>
          </p:nvPr>
        </p:nvSpPr>
        <p:spPr>
          <a:xfrm>
            <a:off x="457200" y="1676400"/>
            <a:ext cx="8229600" cy="3200399"/>
          </a:xfrm>
        </p:spPr>
        <p:txBody>
          <a:bodyPr>
            <a:normAutofit fontScale="77500" lnSpcReduction="20000"/>
          </a:bodyPr>
          <a:lstStyle/>
          <a:p>
            <a:r>
              <a:rPr lang="en-US" dirty="0" smtClean="0"/>
              <a:t>Matthew 6:5-6 "And when you pray, you shall not be like the hypocrites. For they love to pray standing in the synagogues and on the corners of the streets, that they may be seen by men. Assuredly, I say to you, they have their reward.  6 But you, when you pray, go into your room, and when you have shut your door, pray to your Father who is in the secret place; and your Father who sees in secret will reward you openly.  </a:t>
            </a:r>
            <a:endParaRPr lang="en-US" dirty="0"/>
          </a:p>
        </p:txBody>
      </p:sp>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Secret Place 03.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4" name="Rectangle 3"/>
          <p:cNvSpPr/>
          <p:nvPr/>
        </p:nvSpPr>
        <p:spPr>
          <a:xfrm flipV="1">
            <a:off x="0" y="6324600"/>
            <a:ext cx="9144000" cy="533400"/>
          </a:xfrm>
          <a:prstGeom prst="rect">
            <a:avLst/>
          </a:prstGeom>
          <a:solidFill>
            <a:srgbClr val="2A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t>Quiet alone with God..</a:t>
            </a:r>
            <a:endParaRPr lang="en-US" dirty="0"/>
          </a:p>
        </p:txBody>
      </p:sp>
      <p:sp>
        <p:nvSpPr>
          <p:cNvPr id="8" name="Content Placeholder 7"/>
          <p:cNvSpPr>
            <a:spLocks noGrp="1"/>
          </p:cNvSpPr>
          <p:nvPr>
            <p:ph idx="1"/>
          </p:nvPr>
        </p:nvSpPr>
        <p:spPr>
          <a:xfrm>
            <a:off x="457200" y="1676401"/>
            <a:ext cx="8229600" cy="3581400"/>
          </a:xfrm>
        </p:spPr>
        <p:txBody>
          <a:bodyPr>
            <a:normAutofit fontScale="77500" lnSpcReduction="20000"/>
          </a:bodyPr>
          <a:lstStyle/>
          <a:p>
            <a:r>
              <a:rPr lang="en-US" dirty="0" smtClean="0"/>
              <a:t>1 Thessalonians 5:17 pray without ceasing..</a:t>
            </a:r>
          </a:p>
          <a:p>
            <a:r>
              <a:rPr lang="en-US" dirty="0" smtClean="0"/>
              <a:t>Mark 1:35 Now in the morning, having risen a long while before daylight, He went out and departed to a solitary place; and there He prayed. </a:t>
            </a:r>
          </a:p>
          <a:p>
            <a:r>
              <a:rPr lang="en-US" dirty="0" smtClean="0"/>
              <a:t>Matthew 14:23  And when He had sent the multitudes away, He went up on the mountain by Himself to pray. Now when evening came, He was alone there.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885</Words>
  <Application>Microsoft Office PowerPoint</Application>
  <PresentationFormat>On-screen Show (4:3)</PresentationFormat>
  <Paragraphs>43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Secret Place</vt:lpstr>
      <vt:lpstr>A place to be alone..</vt:lpstr>
      <vt:lpstr>Time alone with God..</vt:lpstr>
      <vt:lpstr>Our best praying..</vt:lpstr>
      <vt:lpstr>1 Regular prayer time..</vt:lpstr>
      <vt:lpstr>When you pray..</vt:lpstr>
      <vt:lpstr>Pour out your heart..</vt:lpstr>
      <vt:lpstr>2 Your private time ..</vt:lpstr>
      <vt:lpstr>Quiet alone with God..</vt:lpstr>
      <vt:lpstr>3 Your personal relationship..</vt:lpstr>
      <vt:lpstr>Your personal relationship..</vt:lpstr>
      <vt:lpstr>Father and son/daughter..</vt:lpstr>
      <vt:lpstr>4 Your promised reward..</vt:lpstr>
      <vt:lpstr>Seeking God…</vt:lpstr>
      <vt:lpstr>Our greatest reward..</vt:lpstr>
      <vt:lpstr>The Secret Place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152</cp:revision>
  <dcterms:created xsi:type="dcterms:W3CDTF">2011-02-15T07:29:10Z</dcterms:created>
  <dcterms:modified xsi:type="dcterms:W3CDTF">2013-05-05T02:37:03Z</dcterms:modified>
</cp:coreProperties>
</file>