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57" r:id="rId5"/>
    <p:sldId id="260"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FF9933"/>
    <a:srgbClr val="990000"/>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King Eternal 01.jpg"/>
          <p:cNvPicPr>
            <a:picLocks noChangeAspect="1"/>
          </p:cNvPicPr>
          <p:nvPr userDrawn="1"/>
        </p:nvPicPr>
        <p:blipFill>
          <a:blip r:embed="rId13" cstate="print">
            <a:lum bright="-16000" contrast="10000"/>
          </a:blip>
          <a:srcRect t="22800" b="12000"/>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pic>
        <p:nvPicPr>
          <p:cNvPr id="10" name="Picture 9" descr="local-church 03.jpg"/>
          <p:cNvPicPr>
            <a:picLocks noChangeAspect="1"/>
          </p:cNvPicPr>
          <p:nvPr userDrawn="1"/>
        </p:nvPicPr>
        <p:blipFill>
          <a:blip r:embed="rId14" cstate="print"/>
          <a:srcRect l="2271" r="2271"/>
          <a:stretch>
            <a:fillRect/>
          </a:stretch>
        </p:blipFill>
        <p:spPr>
          <a:xfrm>
            <a:off x="0" y="1524000"/>
            <a:ext cx="9143999" cy="2362200"/>
          </a:xfrm>
          <a:prstGeom prst="rect">
            <a:avLst/>
          </a:prstGeom>
        </p:spPr>
      </p:pic>
      <p:sp>
        <p:nvSpPr>
          <p:cNvPr id="13" name="Rectangle 12"/>
          <p:cNvSpPr/>
          <p:nvPr userDrawn="1"/>
        </p:nvSpPr>
        <p:spPr>
          <a:xfrm>
            <a:off x="0" y="1447800"/>
            <a:ext cx="9144000" cy="2514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cal Church 01.jpg"/>
          <p:cNvPicPr>
            <a:picLocks noChangeAspect="1"/>
          </p:cNvPicPr>
          <p:nvPr/>
        </p:nvPicPr>
        <p:blipFill>
          <a:blip r:embed="rId3" cstate="print">
            <a:lum bright="-8000" contrast="10000"/>
          </a:blip>
          <a:stretch>
            <a:fillRect/>
          </a:stretch>
        </p:blipFill>
        <p:spPr>
          <a:xfrm>
            <a:off x="0" y="0"/>
            <a:ext cx="9144000"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2895600"/>
            <a:ext cx="8534400" cy="762000"/>
          </a:xfrm>
        </p:spPr>
        <p:txBody>
          <a:bodyPr>
            <a:noAutofit/>
          </a:bodyPr>
          <a:lstStyle/>
          <a:p>
            <a:r>
              <a:rPr lang="en-US" sz="4000" dirty="0" smtClean="0"/>
              <a:t>What Do You Need to Go to Heaven?</a:t>
            </a:r>
            <a:endParaRPr lang="en-US" sz="4000" dirty="0"/>
          </a:p>
        </p:txBody>
      </p:sp>
      <p:sp>
        <p:nvSpPr>
          <p:cNvPr id="10" name="Subtitle 9"/>
          <p:cNvSpPr>
            <a:spLocks noGrp="1"/>
          </p:cNvSpPr>
          <p:nvPr>
            <p:ph type="subTitle" idx="1"/>
          </p:nvPr>
        </p:nvSpPr>
        <p:spPr>
          <a:xfrm>
            <a:off x="1295400" y="5715000"/>
            <a:ext cx="6400800" cy="762000"/>
          </a:xfrm>
        </p:spPr>
        <p:txBody>
          <a:bodyPr>
            <a:normAutofit/>
          </a:bodyPr>
          <a:lstStyle/>
          <a:p>
            <a:r>
              <a:rPr lang="en-US" dirty="0" smtClean="0"/>
              <a:t>1 Corinthians 1:1-2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274638"/>
            <a:ext cx="6248400" cy="1143000"/>
          </a:xfrm>
        </p:spPr>
        <p:txBody>
          <a:bodyPr>
            <a:normAutofit/>
          </a:bodyPr>
          <a:lstStyle/>
          <a:p>
            <a:r>
              <a:rPr lang="en-US" sz="3600" dirty="0" smtClean="0"/>
              <a:t>Paul writes a local church..</a:t>
            </a:r>
            <a:endParaRPr lang="en-US" sz="3600" dirty="0"/>
          </a:p>
        </p:txBody>
      </p:sp>
      <p:sp>
        <p:nvSpPr>
          <p:cNvPr id="7" name="Content Placeholder 6"/>
          <p:cNvSpPr>
            <a:spLocks noGrp="1"/>
          </p:cNvSpPr>
          <p:nvPr>
            <p:ph idx="1"/>
          </p:nvPr>
        </p:nvSpPr>
        <p:spPr>
          <a:xfrm>
            <a:off x="457200" y="1676401"/>
            <a:ext cx="8229600" cy="3276600"/>
          </a:xfrm>
        </p:spPr>
        <p:txBody>
          <a:bodyPr>
            <a:normAutofit fontScale="85000" lnSpcReduction="20000"/>
          </a:bodyPr>
          <a:lstStyle/>
          <a:p>
            <a:pPr>
              <a:buNone/>
            </a:pPr>
            <a:r>
              <a:rPr lang="en-US" dirty="0" smtClean="0"/>
              <a:t>    </a:t>
            </a:r>
            <a:r>
              <a:rPr lang="en-US" dirty="0" smtClean="0">
                <a:solidFill>
                  <a:srgbClr val="FFC000"/>
                </a:solidFill>
              </a:rPr>
              <a:t>1 Corinthians 1:1-2  </a:t>
            </a:r>
            <a:r>
              <a:rPr lang="en-US" dirty="0" smtClean="0"/>
              <a:t>Paul, called to be an apostle of Jesus Christ through the will of God, and </a:t>
            </a:r>
            <a:r>
              <a:rPr lang="en-US" dirty="0" err="1" smtClean="0"/>
              <a:t>Sosthenes</a:t>
            </a:r>
            <a:r>
              <a:rPr lang="en-US" dirty="0" smtClean="0"/>
              <a:t> our brother, to the church of God which is at Corinth, to those who are sanctified in Christ Jesus, called to be saints, with all who in every place call on the name of Jesus Christ our Lord, both theirs and ours..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553200" cy="1143000"/>
          </a:xfrm>
        </p:spPr>
        <p:txBody>
          <a:bodyPr>
            <a:normAutofit/>
          </a:bodyPr>
          <a:lstStyle/>
          <a:p>
            <a:r>
              <a:rPr lang="en-US" dirty="0" smtClean="0"/>
              <a:t>What need to go to heaven?</a:t>
            </a:r>
            <a:endParaRPr lang="en-US" dirty="0"/>
          </a:p>
        </p:txBody>
      </p:sp>
      <p:sp>
        <p:nvSpPr>
          <p:cNvPr id="4" name="Content Placeholder 3"/>
          <p:cNvSpPr>
            <a:spLocks noGrp="1"/>
          </p:cNvSpPr>
          <p:nvPr>
            <p:ph idx="1"/>
          </p:nvPr>
        </p:nvSpPr>
        <p:spPr>
          <a:xfrm>
            <a:off x="457200" y="2057400"/>
            <a:ext cx="8229600" cy="4068763"/>
          </a:xfrm>
        </p:spPr>
        <p:txBody>
          <a:bodyPr>
            <a:normAutofit/>
          </a:bodyPr>
          <a:lstStyle/>
          <a:p>
            <a:r>
              <a:rPr lang="en-US" sz="3200" dirty="0" smtClean="0"/>
              <a:t>To get started, baptism ...   </a:t>
            </a:r>
            <a:r>
              <a:rPr lang="en-US" sz="3200" dirty="0" smtClean="0">
                <a:solidFill>
                  <a:srgbClr val="FF0000"/>
                </a:solidFill>
              </a:rPr>
              <a:t>Acts 2:38</a:t>
            </a:r>
          </a:p>
          <a:p>
            <a:r>
              <a:rPr lang="en-US" sz="3200" dirty="0" smtClean="0"/>
              <a:t>Start reading your Bible …  </a:t>
            </a:r>
            <a:r>
              <a:rPr lang="en-US" sz="3200" dirty="0" err="1" smtClean="0">
                <a:solidFill>
                  <a:srgbClr val="0094C8"/>
                </a:solidFill>
              </a:rPr>
              <a:t>Psa</a:t>
            </a:r>
            <a:r>
              <a:rPr lang="en-US" sz="3200" dirty="0" smtClean="0">
                <a:solidFill>
                  <a:srgbClr val="0094C8"/>
                </a:solidFill>
              </a:rPr>
              <a:t> 119:105</a:t>
            </a:r>
          </a:p>
          <a:p>
            <a:r>
              <a:rPr lang="en-US" sz="3200" dirty="0" smtClean="0"/>
              <a:t>Learning to pray …    </a:t>
            </a:r>
            <a:r>
              <a:rPr lang="en-US" sz="3200" dirty="0" smtClean="0">
                <a:solidFill>
                  <a:srgbClr val="92D050"/>
                </a:solidFill>
              </a:rPr>
              <a:t>Matt 6:5-8</a:t>
            </a:r>
          </a:p>
          <a:p>
            <a:r>
              <a:rPr lang="en-US" sz="3200" dirty="0" smtClean="0"/>
              <a:t>Your love for the Lord …  </a:t>
            </a:r>
            <a:r>
              <a:rPr lang="en-US" sz="3200" dirty="0" smtClean="0">
                <a:solidFill>
                  <a:srgbClr val="7030A0"/>
                </a:solidFill>
              </a:rPr>
              <a:t>Matt 22:35-38</a:t>
            </a:r>
          </a:p>
          <a:p>
            <a:r>
              <a:rPr lang="en-US" sz="3200" dirty="0" smtClean="0"/>
              <a:t>Be part of a local church ..   </a:t>
            </a:r>
            <a:r>
              <a:rPr lang="en-US" sz="3200" dirty="0" smtClean="0">
                <a:solidFill>
                  <a:srgbClr val="FFCC00"/>
                </a:solidFill>
              </a:rPr>
              <a:t>1 </a:t>
            </a:r>
            <a:r>
              <a:rPr lang="en-US" sz="3200" dirty="0" err="1" smtClean="0">
                <a:solidFill>
                  <a:srgbClr val="FFCC00"/>
                </a:solidFill>
              </a:rPr>
              <a:t>Cor</a:t>
            </a:r>
            <a:r>
              <a:rPr lang="en-US" sz="3200" dirty="0" smtClean="0">
                <a:solidFill>
                  <a:srgbClr val="FFCC00"/>
                </a:solidFill>
              </a:rPr>
              <a:t> 1:1-2 </a:t>
            </a:r>
            <a:r>
              <a:rPr lang="en-US" sz="3200" dirty="0" smtClean="0"/>
              <a:t> </a:t>
            </a:r>
          </a:p>
        </p:txBody>
      </p:sp>
      <p:sp>
        <p:nvSpPr>
          <p:cNvPr id="5" name="Rectangle 4"/>
          <p:cNvSpPr/>
          <p:nvPr/>
        </p:nvSpPr>
        <p:spPr>
          <a:xfrm>
            <a:off x="762000" y="4419600"/>
            <a:ext cx="7315200" cy="685800"/>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Why people don’t want to join a church?</a:t>
            </a:r>
            <a:endParaRPr lang="en-US" dirty="0"/>
          </a:p>
        </p:txBody>
      </p:sp>
      <p:sp>
        <p:nvSpPr>
          <p:cNvPr id="4" name="Content Placeholder 3"/>
          <p:cNvSpPr>
            <a:spLocks noGrp="1"/>
          </p:cNvSpPr>
          <p:nvPr>
            <p:ph idx="1"/>
          </p:nvPr>
        </p:nvSpPr>
        <p:spPr/>
        <p:txBody>
          <a:bodyPr/>
          <a:lstStyle/>
          <a:p>
            <a:r>
              <a:rPr lang="en-US" dirty="0" smtClean="0"/>
              <a:t>Too much commitment ..   </a:t>
            </a:r>
            <a:r>
              <a:rPr lang="en-US" sz="3200" dirty="0" smtClean="0">
                <a:solidFill>
                  <a:srgbClr val="FF0000"/>
                </a:solidFill>
              </a:rPr>
              <a:t>Gal 6:1-2</a:t>
            </a:r>
          </a:p>
          <a:p>
            <a:r>
              <a:rPr lang="en-US" dirty="0" smtClean="0"/>
              <a:t>Too many negatives ..    </a:t>
            </a:r>
            <a:r>
              <a:rPr lang="en-US" sz="3200" dirty="0" smtClean="0">
                <a:solidFill>
                  <a:srgbClr val="00B050"/>
                </a:solidFill>
              </a:rPr>
              <a:t>1 Pet 2:9-10</a:t>
            </a:r>
          </a:p>
          <a:p>
            <a:r>
              <a:rPr lang="en-US" dirty="0" smtClean="0"/>
              <a:t>Don’t want accountability..  </a:t>
            </a:r>
            <a:r>
              <a:rPr lang="en-US" sz="3200" dirty="0" smtClean="0">
                <a:solidFill>
                  <a:srgbClr val="FFC000"/>
                </a:solidFill>
              </a:rPr>
              <a:t>Heb 3:13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Autofit/>
          </a:bodyPr>
          <a:lstStyle/>
          <a:p>
            <a:r>
              <a:rPr lang="en-US" dirty="0" smtClean="0"/>
              <a:t>Why you need the local church..</a:t>
            </a:r>
            <a:endParaRPr lang="en-US" dirty="0"/>
          </a:p>
        </p:txBody>
      </p:sp>
      <p:sp>
        <p:nvSpPr>
          <p:cNvPr id="3" name="Content Placeholder 2"/>
          <p:cNvSpPr>
            <a:spLocks noGrp="1"/>
          </p:cNvSpPr>
          <p:nvPr>
            <p:ph idx="1"/>
          </p:nvPr>
        </p:nvSpPr>
        <p:spPr>
          <a:xfrm>
            <a:off x="381000" y="1676400"/>
            <a:ext cx="8534400" cy="4449763"/>
          </a:xfrm>
        </p:spPr>
        <p:txBody>
          <a:bodyPr>
            <a:normAutofit/>
          </a:bodyPr>
          <a:lstStyle/>
          <a:p>
            <a:r>
              <a:rPr lang="en-US" sz="3200" dirty="0" smtClean="0"/>
              <a:t>Identified a genuine believer.. </a:t>
            </a:r>
            <a:r>
              <a:rPr lang="en-US" sz="3200" dirty="0" smtClean="0">
                <a:solidFill>
                  <a:srgbClr val="FF0000"/>
                </a:solidFill>
              </a:rPr>
              <a:t>Acts 9:26</a:t>
            </a:r>
          </a:p>
          <a:p>
            <a:r>
              <a:rPr lang="en-US" sz="3200" dirty="0" smtClean="0"/>
              <a:t>Move out of isolation.. </a:t>
            </a:r>
            <a:r>
              <a:rPr lang="en-US" sz="3200" dirty="0" smtClean="0">
                <a:solidFill>
                  <a:srgbClr val="FFCC00"/>
                </a:solidFill>
              </a:rPr>
              <a:t>“one another”</a:t>
            </a:r>
          </a:p>
          <a:p>
            <a:pPr lvl="1"/>
            <a:r>
              <a:rPr lang="en-US" sz="2000" dirty="0" smtClean="0"/>
              <a:t>Rom 12:10 be affectionate, preference to one another..</a:t>
            </a:r>
          </a:p>
          <a:p>
            <a:pPr lvl="1"/>
            <a:r>
              <a:rPr lang="en-US" sz="2000" dirty="0" smtClean="0"/>
              <a:t>Rom 15:14 able admonish (instruct) one another..</a:t>
            </a:r>
          </a:p>
          <a:p>
            <a:pPr lvl="1"/>
            <a:r>
              <a:rPr lang="en-US" sz="2000" dirty="0" smtClean="0"/>
              <a:t>2 </a:t>
            </a:r>
            <a:r>
              <a:rPr lang="en-US" sz="2000" dirty="0" err="1" smtClean="0"/>
              <a:t>Cor</a:t>
            </a:r>
            <a:r>
              <a:rPr lang="en-US" sz="2000" dirty="0" smtClean="0"/>
              <a:t> 13:11-12 of one mind, greet one another.. </a:t>
            </a:r>
          </a:p>
          <a:p>
            <a:pPr lvl="1"/>
            <a:r>
              <a:rPr lang="en-US" sz="2000" dirty="0" smtClean="0"/>
              <a:t>Ephesians 4:32 be kind to one another, forgiving ..</a:t>
            </a:r>
          </a:p>
          <a:p>
            <a:pPr lvl="1"/>
            <a:r>
              <a:rPr lang="en-US" sz="2000" dirty="0" smtClean="0"/>
              <a:t>1 </a:t>
            </a:r>
            <a:r>
              <a:rPr lang="en-US" sz="2000" dirty="0" err="1" smtClean="0"/>
              <a:t>Thess</a:t>
            </a:r>
            <a:r>
              <a:rPr lang="en-US" sz="2000" dirty="0" smtClean="0"/>
              <a:t> 5:11 comfort each </a:t>
            </a:r>
            <a:r>
              <a:rPr lang="en-US" sz="2000" dirty="0" err="1" smtClean="0"/>
              <a:t>other,edify</a:t>
            </a:r>
            <a:r>
              <a:rPr lang="en-US" sz="2000" dirty="0" smtClean="0"/>
              <a:t> one another..</a:t>
            </a:r>
          </a:p>
          <a:p>
            <a:pPr lvl="1">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Autofit/>
          </a:bodyPr>
          <a:lstStyle/>
          <a:p>
            <a:r>
              <a:rPr lang="en-US" dirty="0" smtClean="0"/>
              <a:t>Why you need the local church..</a:t>
            </a:r>
            <a:endParaRPr lang="en-US" dirty="0"/>
          </a:p>
        </p:txBody>
      </p:sp>
      <p:sp>
        <p:nvSpPr>
          <p:cNvPr id="3" name="Content Placeholder 2"/>
          <p:cNvSpPr>
            <a:spLocks noGrp="1"/>
          </p:cNvSpPr>
          <p:nvPr>
            <p:ph idx="1"/>
          </p:nvPr>
        </p:nvSpPr>
        <p:spPr>
          <a:xfrm>
            <a:off x="152400" y="1676400"/>
            <a:ext cx="8839200" cy="4449763"/>
          </a:xfrm>
        </p:spPr>
        <p:txBody>
          <a:bodyPr>
            <a:normAutofit/>
          </a:bodyPr>
          <a:lstStyle/>
          <a:p>
            <a:r>
              <a:rPr lang="en-US" sz="3200" dirty="0" smtClean="0"/>
              <a:t>Identified a genuine believer.. </a:t>
            </a:r>
            <a:r>
              <a:rPr lang="en-US" sz="3200" dirty="0" smtClean="0">
                <a:solidFill>
                  <a:srgbClr val="FF0000"/>
                </a:solidFill>
              </a:rPr>
              <a:t>Acts 9:26</a:t>
            </a:r>
          </a:p>
          <a:p>
            <a:r>
              <a:rPr lang="en-US" sz="3200" dirty="0" smtClean="0"/>
              <a:t>Move out of isolation.. </a:t>
            </a:r>
            <a:r>
              <a:rPr lang="en-US" sz="3200" dirty="0" smtClean="0">
                <a:solidFill>
                  <a:srgbClr val="FFCC00"/>
                </a:solidFill>
              </a:rPr>
              <a:t>“one another”</a:t>
            </a:r>
          </a:p>
          <a:p>
            <a:pPr>
              <a:buClr>
                <a:schemeClr val="bg1"/>
              </a:buClr>
            </a:pPr>
            <a:r>
              <a:rPr lang="en-US" sz="3200" dirty="0" smtClean="0"/>
              <a:t>Opportunities to grow in serving.. </a:t>
            </a:r>
            <a:r>
              <a:rPr lang="en-US" sz="3200" dirty="0" smtClean="0">
                <a:solidFill>
                  <a:srgbClr val="0094C8"/>
                </a:solidFill>
              </a:rPr>
              <a:t>Eph 4:16</a:t>
            </a:r>
          </a:p>
          <a:p>
            <a:pPr>
              <a:buClr>
                <a:schemeClr val="bg1"/>
              </a:buClr>
            </a:pPr>
            <a:r>
              <a:rPr lang="en-US" sz="3200" dirty="0" smtClean="0"/>
              <a:t>Help you avoid falling away …  </a:t>
            </a:r>
            <a:r>
              <a:rPr lang="en-US" sz="3200" dirty="0" smtClean="0">
                <a:solidFill>
                  <a:srgbClr val="00B050"/>
                </a:solidFill>
              </a:rPr>
              <a:t>Heb 3:13</a:t>
            </a:r>
          </a:p>
          <a:p>
            <a:pPr>
              <a:buClr>
                <a:schemeClr val="bg1"/>
              </a:buClr>
            </a:pPr>
            <a:r>
              <a:rPr lang="en-US" sz="3200" dirty="0" smtClean="0"/>
              <a:t>Protect from sin, error.. </a:t>
            </a:r>
            <a:r>
              <a:rPr lang="en-US" sz="3200" dirty="0" smtClean="0">
                <a:solidFill>
                  <a:srgbClr val="FFCC00"/>
                </a:solidFill>
              </a:rPr>
              <a:t>Heb 13:17, Acts 20:29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cal Church 01.jpg"/>
          <p:cNvPicPr>
            <a:picLocks noChangeAspect="1"/>
          </p:cNvPicPr>
          <p:nvPr/>
        </p:nvPicPr>
        <p:blipFill>
          <a:blip r:embed="rId3" cstate="print">
            <a:lum bright="-8000" contrast="10000"/>
          </a:blip>
          <a:stretch>
            <a:fillRect/>
          </a:stretch>
        </p:blipFill>
        <p:spPr>
          <a:xfrm>
            <a:off x="0" y="0"/>
            <a:ext cx="9144000"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2895600"/>
            <a:ext cx="8534400" cy="762000"/>
          </a:xfrm>
        </p:spPr>
        <p:txBody>
          <a:bodyPr>
            <a:noAutofit/>
          </a:bodyPr>
          <a:lstStyle/>
          <a:p>
            <a:r>
              <a:rPr lang="en-US" sz="4000" dirty="0" smtClean="0"/>
              <a:t>What Do You Need to Go to Heaven?</a:t>
            </a:r>
            <a:endParaRPr lang="en-US" sz="4000" dirty="0"/>
          </a:p>
        </p:txBody>
      </p:sp>
      <p:sp>
        <p:nvSpPr>
          <p:cNvPr id="10" name="Subtitle 9"/>
          <p:cNvSpPr>
            <a:spLocks noGrp="1"/>
          </p:cNvSpPr>
          <p:nvPr>
            <p:ph type="subTitle" idx="1"/>
          </p:nvPr>
        </p:nvSpPr>
        <p:spPr>
          <a:xfrm>
            <a:off x="1295400" y="5715000"/>
            <a:ext cx="6400800" cy="762000"/>
          </a:xfrm>
        </p:spPr>
        <p:txBody>
          <a:bodyPr>
            <a:normAutofit/>
          </a:bodyPr>
          <a:lstStyle/>
          <a:p>
            <a:r>
              <a:rPr lang="en-US" dirty="0" smtClean="0"/>
              <a:t>1 Corinthians 1:1-2</a:t>
            </a:r>
            <a:endParaRPr lang="en-US" dirty="0"/>
          </a:p>
        </p:txBody>
      </p:sp>
      <p:pic>
        <p:nvPicPr>
          <p:cNvPr id="6" name="Picture 5" descr="p_large_group.jpg"/>
          <p:cNvPicPr>
            <a:picLocks noChangeAspect="1"/>
          </p:cNvPicPr>
          <p:nvPr/>
        </p:nvPicPr>
        <p:blipFill>
          <a:blip r:embed="rId4" cstate="print"/>
          <a:stretch>
            <a:fillRect/>
          </a:stretch>
        </p:blipFill>
        <p:spPr>
          <a:xfrm>
            <a:off x="5105400" y="3733800"/>
            <a:ext cx="2895600" cy="181051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299</Words>
  <Application>Microsoft Office PowerPoint</Application>
  <PresentationFormat>On-screen Show (4:3)</PresentationFormat>
  <Paragraphs>32</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What Do You Need to Go to Heaven?</vt:lpstr>
      <vt:lpstr>Paul writes a local church..</vt:lpstr>
      <vt:lpstr>What need to go to heaven?</vt:lpstr>
      <vt:lpstr>Why people don’t want to join a church?</vt:lpstr>
      <vt:lpstr>Why you need the local church..</vt:lpstr>
      <vt:lpstr>Why you need the local church..</vt:lpstr>
      <vt:lpstr>What Do You Need to Go to Heaven?</vt:lpstr>
      <vt:lpstr>Slide 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140</cp:revision>
  <dcterms:created xsi:type="dcterms:W3CDTF">2011-02-15T07:29:10Z</dcterms:created>
  <dcterms:modified xsi:type="dcterms:W3CDTF">2013-05-05T02:37:28Z</dcterms:modified>
</cp:coreProperties>
</file>