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57" r:id="rId4"/>
    <p:sldId id="261" r:id="rId5"/>
    <p:sldId id="260" r:id="rId6"/>
    <p:sldId id="266" r:id="rId7"/>
    <p:sldId id="262" r:id="rId8"/>
    <p:sldId id="265" r:id="rId9"/>
    <p:sldId id="263" r:id="rId10"/>
    <p:sldId id="264" r:id="rId11"/>
    <p:sldId id="267" r:id="rId12"/>
    <p:sldId id="25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  <a:srgbClr val="FF9933"/>
    <a:srgbClr val="F57E1B"/>
    <a:srgbClr val="FFCC00"/>
    <a:srgbClr val="0094C8"/>
    <a:srgbClr val="0078A2"/>
    <a:srgbClr val="000000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1CDBB-AF5A-4BF2-90BE-3BAD592BA680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6BB74-C65B-4A59-B95B-EDD151E51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BB74-C65B-4A59-B95B-EDD151E5186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1"/>
            <a:ext cx="7772400" cy="1295399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562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rgbClr val="FF9933"/>
                </a:solidFill>
                <a:latin typeface="Gill Sans MT Ext Condensed Bold" pitchFamily="34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6000">
                <a:latin typeface="Gill Sans MT Ext Condensed Bold" pitchFamily="34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07635972_640.jpg"/>
          <p:cNvPicPr>
            <a:picLocks noChangeAspect="1"/>
          </p:cNvPicPr>
          <p:nvPr/>
        </p:nvPicPr>
        <p:blipFill>
          <a:blip r:embed="rId13" cstate="print">
            <a:lum bright="-30000" contrast="20000"/>
          </a:blip>
          <a:srcRect t="1479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562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4600" y="2362200"/>
            <a:ext cx="3886200" cy="2971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9933"/>
          </a:solidFill>
          <a:effectLst>
            <a:glow rad="228600">
              <a:schemeClr val="tx1">
                <a:alpha val="40000"/>
              </a:schemeClr>
            </a:glow>
          </a:effectLst>
          <a:latin typeface="Headline One" pitchFamily="2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07635972_640.jpg"/>
          <p:cNvPicPr>
            <a:picLocks noChangeAspect="1"/>
          </p:cNvPicPr>
          <p:nvPr/>
        </p:nvPicPr>
        <p:blipFill>
          <a:blip r:embed="rId2" cstate="print">
            <a:lum bright="-15000" contrast="15000"/>
          </a:blip>
          <a:srcRect b="19969"/>
          <a:stretch>
            <a:fillRect/>
          </a:stretch>
        </p:blipFill>
        <p:spPr>
          <a:xfrm>
            <a:off x="0" y="0"/>
            <a:ext cx="9144000" cy="54884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Commit these to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2 Timothy 2:1-2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ithful-Men-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istian young people.jpg"/>
          <p:cNvPicPr>
            <a:picLocks noChangeAspect="1"/>
          </p:cNvPicPr>
          <p:nvPr/>
        </p:nvPicPr>
        <p:blipFill>
          <a:blip r:embed="rId2" cstate="print">
            <a:lum bright="-3000" contrast="5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07635972_640.jpg"/>
          <p:cNvPicPr>
            <a:picLocks noChangeAspect="1"/>
          </p:cNvPicPr>
          <p:nvPr/>
        </p:nvPicPr>
        <p:blipFill>
          <a:blip r:embed="rId3" cstate="print">
            <a:lum bright="-15000" contrast="1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4600" y="2362200"/>
            <a:ext cx="3886200" cy="2971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0" y="6400800"/>
            <a:ext cx="9144000" cy="457200"/>
          </a:xfrm>
          <a:prstGeom prst="rect">
            <a:avLst/>
          </a:prstGeom>
          <a:solidFill>
            <a:srgbClr val="0078A2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4C8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609599"/>
            <a:ext cx="7772400" cy="2971801"/>
          </a:xfrm>
        </p:spPr>
        <p:txBody>
          <a:bodyPr/>
          <a:lstStyle/>
          <a:p>
            <a:r>
              <a:rPr lang="en-US" sz="6600" dirty="0" smtClean="0">
                <a:latin typeface="Gill Sans MT Ext Condensed Bold" pitchFamily="34" charset="0"/>
              </a:rPr>
              <a:t>COMMIT  THESE  TO</a:t>
            </a:r>
            <a:br>
              <a:rPr lang="en-US" sz="6600" dirty="0" smtClean="0">
                <a:latin typeface="Gill Sans MT Ext Condensed Bold" pitchFamily="34" charset="0"/>
              </a:rPr>
            </a:br>
            <a:r>
              <a:rPr lang="en-US" sz="3600" dirty="0" smtClean="0">
                <a:latin typeface="Gill Sans MT Ext Condensed Bold" pitchFamily="34" charset="0"/>
              </a:rPr>
              <a:t>    </a:t>
            </a:r>
            <a:r>
              <a:rPr lang="en-US" sz="3600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800" dirty="0" smtClean="0">
                <a:solidFill>
                  <a:srgbClr val="DEA900"/>
                </a:solidFill>
                <a:latin typeface="Gill Sans MT Ext Condensed Bold" pitchFamily="34" charset="0"/>
              </a:rPr>
              <a:t>FAITHFUL</a:t>
            </a:r>
            <a:endParaRPr lang="en-US" sz="8800" dirty="0">
              <a:solidFill>
                <a:srgbClr val="F57E1B"/>
              </a:solidFill>
              <a:latin typeface="Gill Sans MT Ext Condensed Bold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 Timothy 2:1-2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3124200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0" dirty="0" smtClean="0">
                <a:solidFill>
                  <a:srgbClr val="F57E1B"/>
                </a:solidFill>
                <a:latin typeface="Gill Sans MT Ext Condensed Bold" pitchFamily="34" charset="0"/>
              </a:rPr>
              <a:t>MEN</a:t>
            </a:r>
            <a:endParaRPr lang="en-US" sz="1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assing-the-torch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477000"/>
          </a:xfrm>
          <a:prstGeom prst="rect">
            <a:avLst/>
          </a:prstGeom>
        </p:spPr>
      </p:pic>
      <p:pic>
        <p:nvPicPr>
          <p:cNvPr id="4" name="Picture 3" descr="passing the Olympic torch.jpg"/>
          <p:cNvPicPr>
            <a:picLocks noChangeAspect="1"/>
          </p:cNvPicPr>
          <p:nvPr/>
        </p:nvPicPr>
        <p:blipFill>
          <a:blip r:embed="rId3" cstate="print">
            <a:lum bright="-5000" contrast="10000"/>
          </a:blip>
          <a:srcRect l="6207" r="6207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the torch..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milyWal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47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ndfather_and_grandson_reading_the_bible_1815706.jpg"/>
          <p:cNvPicPr>
            <a:picLocks noChangeAspect="1"/>
          </p:cNvPicPr>
          <p:nvPr/>
        </p:nvPicPr>
        <p:blipFill>
          <a:blip r:embed="rId2" cstate="print">
            <a:lum bright="-4000" contrast="10000"/>
          </a:blip>
          <a:srcRect l="7200" t="7688" r="7200" b="4435"/>
          <a:stretch>
            <a:fillRect/>
          </a:stretch>
        </p:blipFill>
        <p:spPr>
          <a:xfrm>
            <a:off x="0" y="0"/>
            <a:ext cx="9120189" cy="655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 THESE TO FAITHFUL MEN..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None/>
            </a:pPr>
            <a:r>
              <a:rPr lang="en-US" dirty="0" smtClean="0"/>
              <a:t>1.  Able to teach others also..</a:t>
            </a:r>
          </a:p>
          <a:p>
            <a:pPr marL="1143000" lvl="1" indent="-742950">
              <a:buNone/>
            </a:pPr>
            <a:r>
              <a:rPr lang="en-US" dirty="0" smtClean="0"/>
              <a:t>  - </a:t>
            </a:r>
            <a:r>
              <a:rPr lang="en-US" sz="2400" dirty="0" smtClean="0"/>
              <a:t>Matt 9:37-38..</a:t>
            </a:r>
          </a:p>
          <a:p>
            <a:pPr marL="742950" indent="-742950">
              <a:buNone/>
            </a:pPr>
            <a:r>
              <a:rPr lang="en-US" sz="3200" dirty="0" smtClean="0"/>
              <a:t>2.  Faithful men ..</a:t>
            </a:r>
          </a:p>
          <a:p>
            <a:pPr marL="1143000" lvl="1" indent="-742950">
              <a:buNone/>
            </a:pPr>
            <a:r>
              <a:rPr lang="en-US" dirty="0" smtClean="0"/>
              <a:t>  - </a:t>
            </a:r>
            <a:r>
              <a:rPr lang="en-US" sz="2400" dirty="0" smtClean="0"/>
              <a:t>2 Tim 4:7..</a:t>
            </a:r>
            <a:endParaRPr lang="en-US" sz="2400" dirty="0"/>
          </a:p>
          <a:p>
            <a:pPr marL="742950" indent="-742950">
              <a:buNone/>
            </a:pPr>
            <a:r>
              <a:rPr lang="en-US" sz="3200" dirty="0" smtClean="0"/>
              <a:t>3.  Faithful teachers ..</a:t>
            </a:r>
          </a:p>
          <a:p>
            <a:pPr marL="742950" indent="-742950">
              <a:buNone/>
            </a:pPr>
            <a:r>
              <a:rPr lang="en-US" sz="3200" dirty="0" smtClean="0"/>
              <a:t>     </a:t>
            </a:r>
            <a:r>
              <a:rPr lang="en-US" sz="2800" dirty="0" smtClean="0"/>
              <a:t> -2 </a:t>
            </a:r>
            <a:r>
              <a:rPr lang="en-US" sz="2400" dirty="0" smtClean="0"/>
              <a:t>Tim 2:15..</a:t>
            </a:r>
          </a:p>
          <a:p>
            <a:pPr marL="742950" indent="-742950">
              <a:buNone/>
            </a:pPr>
            <a:r>
              <a:rPr lang="en-US" sz="3200" dirty="0" smtClean="0"/>
              <a:t>4.  Commit these ..</a:t>
            </a:r>
          </a:p>
          <a:p>
            <a:pPr marL="742950" indent="-742950">
              <a:buNone/>
            </a:pPr>
            <a:r>
              <a:rPr lang="en-US" sz="3200" dirty="0" smtClean="0"/>
              <a:t>      - </a:t>
            </a:r>
            <a:r>
              <a:rPr lang="en-US" sz="2400" dirty="0" smtClean="0"/>
              <a:t>2 Tim 1:13..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2286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2 Tim 2:24.. </a:t>
            </a:r>
            <a:endParaRPr lang="en-US" sz="2400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286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Eph 4:12.. </a:t>
            </a:r>
            <a:endParaRPr lang="en-US" sz="2400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286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Judg</a:t>
            </a:r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 2:10.. </a:t>
            </a:r>
            <a:endParaRPr lang="en-US" sz="2400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3276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Heb 10:23.. </a:t>
            </a:r>
            <a:endParaRPr lang="en-US" sz="2400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3276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Eph 4:13-14..</a:t>
            </a:r>
            <a:endParaRPr lang="en-US" sz="2400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4343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2 Tim 2:24.. </a:t>
            </a:r>
            <a:endParaRPr lang="en-US" sz="2400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5410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Titus 2:1.. </a:t>
            </a:r>
            <a:endParaRPr lang="en-US" sz="2400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4343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James 3:1.. </a:t>
            </a:r>
            <a:endParaRPr lang="en-US" sz="2400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5410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1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Cor</a:t>
            </a:r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 9:16-17.. </a:t>
            </a:r>
            <a:endParaRPr lang="en-US" sz="2400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5410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Georgia" pitchFamily="18" charset="0"/>
              </a:rPr>
              <a:t>2 Tim 4:2-4.. </a:t>
            </a:r>
            <a:endParaRPr lang="en-US" sz="2400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1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ful men 2 tim 2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1440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0912bible-class09.jpg"/>
          <p:cNvPicPr>
            <a:picLocks noChangeAspect="1"/>
          </p:cNvPicPr>
          <p:nvPr/>
        </p:nvPicPr>
        <p:blipFill>
          <a:blip r:embed="rId2" cstate="print">
            <a:lum bright="-5000" contrast="10000"/>
          </a:blip>
          <a:srcRect r="12000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tor-Serven-and-Interns-2.jpg"/>
          <p:cNvPicPr>
            <a:picLocks noChangeAspect="1"/>
          </p:cNvPicPr>
          <p:nvPr/>
        </p:nvPicPr>
        <p:blipFill>
          <a:blip r:embed="rId2" cstate="print"/>
          <a:srcRect l="6300" r="2700"/>
          <a:stretch>
            <a:fillRect/>
          </a:stretch>
        </p:blipFill>
        <p:spPr>
          <a:xfrm>
            <a:off x="0" y="0"/>
            <a:ext cx="9144000" cy="66947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bleClass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23924"/>
          <a:stretch>
            <a:fillRect/>
          </a:stretch>
        </p:blipFill>
        <p:spPr>
          <a:xfrm>
            <a:off x="0" y="-1"/>
            <a:ext cx="9144000" cy="6566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104</Words>
  <Application>Microsoft Office PowerPoint</Application>
  <PresentationFormat>On-screen Show (4:3)</PresentationFormat>
  <Paragraphs>26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Commit these to</vt:lpstr>
      <vt:lpstr>Passing the torch..</vt:lpstr>
      <vt:lpstr>Slide 3</vt:lpstr>
      <vt:lpstr>Slide 4</vt:lpstr>
      <vt:lpstr>COMMIT THESE TO FAITHFUL MEN..</vt:lpstr>
      <vt:lpstr>Slide 6</vt:lpstr>
      <vt:lpstr>Slide 7</vt:lpstr>
      <vt:lpstr>Slide 8</vt:lpstr>
      <vt:lpstr>Slide 9</vt:lpstr>
      <vt:lpstr>Slide 10</vt:lpstr>
      <vt:lpstr>Slide 11</vt:lpstr>
      <vt:lpstr>COMMIT  THESE  TO        FAITHFUL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189</cp:revision>
  <dcterms:created xsi:type="dcterms:W3CDTF">2011-02-15T07:29:10Z</dcterms:created>
  <dcterms:modified xsi:type="dcterms:W3CDTF">2013-06-22T00:24:08Z</dcterms:modified>
</cp:coreProperties>
</file>