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peter3_1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4480" cy="65532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8768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267200" y="0"/>
            <a:ext cx="4876800" cy="6477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4C8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peter3_18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74480" cy="65532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48768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267200" y="0"/>
            <a:ext cx="4876800" cy="6477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94C8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peter3_18.jpg"/>
          <p:cNvPicPr>
            <a:picLocks noChangeAspect="1"/>
          </p:cNvPicPr>
          <p:nvPr/>
        </p:nvPicPr>
        <p:blipFill>
          <a:blip r:embed="rId3" cstate="print"/>
          <a:srcRect l="53124"/>
          <a:stretch>
            <a:fillRect/>
          </a:stretch>
        </p:blipFill>
        <p:spPr>
          <a:xfrm>
            <a:off x="4857716" y="-1"/>
            <a:ext cx="4286284" cy="65314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8768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Denying the Lord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 Peter 2:1-3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second letter..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..  1 Pt 1:1; 2 Pt 3:1</a:t>
            </a:r>
          </a:p>
          <a:p>
            <a:pPr lvl="1"/>
            <a:r>
              <a:rPr lang="en-US" dirty="0" smtClean="0"/>
              <a:t>1 Peter – Persecution from outside</a:t>
            </a:r>
          </a:p>
          <a:p>
            <a:pPr lvl="1"/>
            <a:r>
              <a:rPr lang="en-US" dirty="0" smtClean="0"/>
              <a:t>2 Peter -  False teaching from inside</a:t>
            </a:r>
          </a:p>
          <a:p>
            <a:r>
              <a:rPr lang="en-US" dirty="0" smtClean="0"/>
              <a:t>How to keep from falling away…</a:t>
            </a:r>
          </a:p>
          <a:p>
            <a:pPr lvl="1"/>
            <a:r>
              <a:rPr lang="en-US" dirty="0" smtClean="0"/>
              <a:t>Active Spiritual growth .. 1</a:t>
            </a:r>
          </a:p>
          <a:p>
            <a:pPr lvl="1"/>
            <a:r>
              <a:rPr lang="en-US" dirty="0" smtClean="0"/>
              <a:t>True knowledge to withstand apostasy.. 2</a:t>
            </a:r>
          </a:p>
          <a:p>
            <a:pPr lvl="1"/>
            <a:r>
              <a:rPr lang="en-US" dirty="0" smtClean="0"/>
              <a:t>Look forward to Lord’s return..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 present danger..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/>
          <a:lstStyle/>
          <a:p>
            <a:r>
              <a:rPr lang="en-US" dirty="0" smtClean="0"/>
              <a:t>False prophets among people </a:t>
            </a:r>
            <a:r>
              <a:rPr lang="en-US" sz="2800" dirty="0" smtClean="0"/>
              <a:t>(Israel)..</a:t>
            </a:r>
          </a:p>
          <a:p>
            <a:pPr lvl="1"/>
            <a:r>
              <a:rPr lang="en-US" dirty="0" smtClean="0"/>
              <a:t>Deut 13:1-5; 18:20</a:t>
            </a:r>
          </a:p>
          <a:p>
            <a:r>
              <a:rPr lang="en-US" dirty="0" smtClean="0"/>
              <a:t>False teachers predicted among us..</a:t>
            </a:r>
          </a:p>
          <a:p>
            <a:pPr lvl="1"/>
            <a:r>
              <a:rPr lang="en-US" dirty="0" smtClean="0"/>
              <a:t>Matt 7:16; 2 </a:t>
            </a:r>
            <a:r>
              <a:rPr lang="en-US" dirty="0" err="1" smtClean="0"/>
              <a:t>Thess</a:t>
            </a:r>
            <a:r>
              <a:rPr lang="en-US" dirty="0" smtClean="0"/>
              <a:t> 2:1-3; 1 </a:t>
            </a:r>
            <a:r>
              <a:rPr lang="en-US" dirty="0" err="1" smtClean="0"/>
              <a:t>Jn</a:t>
            </a:r>
            <a:r>
              <a:rPr lang="en-US" dirty="0" smtClean="0"/>
              <a:t> 2:18-19; Jude 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warning signs..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Unscriptural teaching..</a:t>
            </a:r>
          </a:p>
          <a:p>
            <a:pPr lvl="1"/>
            <a:r>
              <a:rPr lang="en-US" dirty="0" smtClean="0"/>
              <a:t>Secretly bring in “Heresies” (opinion, divisive)</a:t>
            </a:r>
          </a:p>
          <a:p>
            <a:pPr lvl="1"/>
            <a:r>
              <a:rPr lang="en-US" dirty="0" smtClean="0"/>
              <a:t>Denying the Lord who bought them (Jude 4)</a:t>
            </a:r>
          </a:p>
          <a:p>
            <a:r>
              <a:rPr lang="en-US" dirty="0" smtClean="0"/>
              <a:t>Free morality.. 2:7,18</a:t>
            </a:r>
          </a:p>
          <a:p>
            <a:r>
              <a:rPr lang="en-US" dirty="0" smtClean="0"/>
              <a:t>Popularity .. </a:t>
            </a:r>
            <a:r>
              <a:rPr lang="en-US" sz="2800" dirty="0" smtClean="0"/>
              <a:t>(many will follow)</a:t>
            </a:r>
          </a:p>
          <a:p>
            <a:r>
              <a:rPr lang="en-US" dirty="0" smtClean="0"/>
              <a:t>Way of truth harmed..</a:t>
            </a:r>
          </a:p>
          <a:p>
            <a:r>
              <a:rPr lang="en-US" dirty="0" smtClean="0"/>
              <a:t>Motives suspect..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Denying His Deity..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Master who bought them.. 2:1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Despotes</a:t>
            </a:r>
            <a:r>
              <a:rPr lang="en-US" dirty="0" smtClean="0"/>
              <a:t>” (absolute ruler)</a:t>
            </a:r>
          </a:p>
          <a:p>
            <a:pPr lvl="1"/>
            <a:r>
              <a:rPr lang="en-US" dirty="0" smtClean="0"/>
              <a:t>O.T. prophecy fulfillment (Isa 53)</a:t>
            </a:r>
          </a:p>
          <a:p>
            <a:pPr lvl="1"/>
            <a:r>
              <a:rPr lang="en-US" dirty="0" smtClean="0"/>
              <a:t>Declared Son of God (2 Pet 1:17-18)</a:t>
            </a:r>
          </a:p>
          <a:p>
            <a:pPr lvl="1"/>
            <a:r>
              <a:rPr lang="en-US" dirty="0" smtClean="0"/>
              <a:t>Resurrected proof (Rom 1:4; </a:t>
            </a:r>
            <a:r>
              <a:rPr lang="en-US" dirty="0" err="1" smtClean="0"/>
              <a:t>Jn</a:t>
            </a:r>
            <a:r>
              <a:rPr lang="en-US" dirty="0" smtClean="0"/>
              <a:t> 20:30-31)</a:t>
            </a:r>
          </a:p>
          <a:p>
            <a:pPr lvl="1"/>
            <a:r>
              <a:rPr lang="en-US" dirty="0" smtClean="0"/>
              <a:t>Denying His deity (1 </a:t>
            </a:r>
            <a:r>
              <a:rPr lang="en-US" dirty="0" err="1" smtClean="0"/>
              <a:t>Jn</a:t>
            </a:r>
            <a:r>
              <a:rPr lang="en-US" dirty="0" smtClean="0"/>
              <a:t> 2:22-23; 4:2-3)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Denying His Sacrifice..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r>
              <a:rPr lang="en-US" dirty="0" smtClean="0"/>
              <a:t>Denying the Master who bought them..</a:t>
            </a:r>
          </a:p>
          <a:p>
            <a:pPr lvl="1"/>
            <a:r>
              <a:rPr lang="en-US" dirty="0" smtClean="0"/>
              <a:t>His blood (Acts 20:28; 1 </a:t>
            </a:r>
            <a:r>
              <a:rPr lang="en-US" dirty="0" err="1" smtClean="0"/>
              <a:t>Cor</a:t>
            </a:r>
            <a:r>
              <a:rPr lang="en-US" dirty="0" smtClean="0"/>
              <a:t> 6:20; 1 Pet 1:18-19)</a:t>
            </a:r>
          </a:p>
          <a:p>
            <a:pPr lvl="1"/>
            <a:r>
              <a:rPr lang="en-US" dirty="0" smtClean="0"/>
              <a:t>Redemption, forgiveness (Eph 1:7; Col 1:14)</a:t>
            </a:r>
          </a:p>
          <a:p>
            <a:pPr lvl="1"/>
            <a:r>
              <a:rPr lang="en-US" dirty="0" smtClean="0"/>
              <a:t>Morality alone (Acts 10)</a:t>
            </a:r>
          </a:p>
          <a:p>
            <a:pPr lvl="1"/>
            <a:r>
              <a:rPr lang="en-US" dirty="0" smtClean="0"/>
              <a:t>Titus 2:11-14; 3:5-6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Denying His Word..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/>
          <a:lstStyle/>
          <a:p>
            <a:r>
              <a:rPr lang="en-US" dirty="0" smtClean="0"/>
              <a:t>The way of truth spoken evil.. 2 Pet 2:2</a:t>
            </a:r>
          </a:p>
          <a:p>
            <a:pPr lvl="1"/>
            <a:r>
              <a:rPr lang="en-US" dirty="0" smtClean="0"/>
              <a:t>Ashamed of (Mark 8:38)</a:t>
            </a:r>
          </a:p>
          <a:p>
            <a:pPr lvl="1"/>
            <a:r>
              <a:rPr lang="en-US" dirty="0" smtClean="0"/>
              <a:t>Judged by (John 12:48; Matt 28:18-20)</a:t>
            </a:r>
          </a:p>
          <a:p>
            <a:pPr lvl="1"/>
            <a:r>
              <a:rPr lang="en-US" dirty="0" smtClean="0"/>
              <a:t>His words about salvation (Mark 16:16; Acts 2)</a:t>
            </a:r>
          </a:p>
          <a:p>
            <a:pPr lvl="1"/>
            <a:r>
              <a:rPr lang="en-US" dirty="0" smtClean="0"/>
              <a:t>The church, its worship and work (Col 3:17)</a:t>
            </a:r>
          </a:p>
          <a:p>
            <a:pPr lvl="1"/>
            <a:r>
              <a:rPr lang="en-US" dirty="0" smtClean="0"/>
              <a:t>Moral purity and holy living (Matt 19:4-9; Tit 2:11-14)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peter3_18.jpg"/>
          <p:cNvPicPr>
            <a:picLocks noChangeAspect="1"/>
          </p:cNvPicPr>
          <p:nvPr/>
        </p:nvPicPr>
        <p:blipFill>
          <a:blip r:embed="rId3" cstate="print"/>
          <a:srcRect l="53124"/>
          <a:stretch>
            <a:fillRect/>
          </a:stretch>
        </p:blipFill>
        <p:spPr>
          <a:xfrm>
            <a:off x="4857716" y="-1"/>
            <a:ext cx="4286284" cy="65314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8768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Denying the Lord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 Peter 2:1-3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309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Denying the Lord</vt:lpstr>
      <vt:lpstr>Peter’s second letter..</vt:lpstr>
      <vt:lpstr>Ever present danger..</vt:lpstr>
      <vt:lpstr>Five warning signs..</vt:lpstr>
      <vt:lpstr>Denying His Deity..</vt:lpstr>
      <vt:lpstr>Denying His Sacrifice..</vt:lpstr>
      <vt:lpstr>Denying His Word..</vt:lpstr>
      <vt:lpstr>Denying the Lord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136</cp:revision>
  <dcterms:created xsi:type="dcterms:W3CDTF">2011-02-15T07:29:10Z</dcterms:created>
  <dcterms:modified xsi:type="dcterms:W3CDTF">2013-06-14T00:47:43Z</dcterms:modified>
</cp:coreProperties>
</file>