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8" r:id="rId3"/>
    <p:sldId id="263" r:id="rId4"/>
    <p:sldId id="262" r:id="rId5"/>
    <p:sldId id="259" r:id="rId6"/>
    <p:sldId id="264" r:id="rId7"/>
    <p:sldId id="265" r:id="rId8"/>
    <p:sldId id="261" r:id="rId9"/>
    <p:sldId id="257" r:id="rId10"/>
    <p:sldId id="260" r:id="rId11"/>
    <p:sldId id="266" r:id="rId12"/>
    <p:sldId id="267" r:id="rId13"/>
    <p:sldId id="268" r:id="rId14"/>
    <p:sldId id="269" r:id="rId15"/>
    <p:sldId id="271" r:id="rId16"/>
    <p:sldId id="272" r:id="rId17"/>
    <p:sldId id="273" r:id="rId18"/>
    <p:sldId id="274" r:id="rId19"/>
    <p:sldId id="275"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6/3/2013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6/3/2013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6/3/2013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6/3/2013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6/3/2013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usa-oklahoma-tornado.jpg"/>
          <p:cNvPicPr>
            <a:picLocks noChangeAspect="1"/>
          </p:cNvPicPr>
          <p:nvPr userDrawn="1"/>
        </p:nvPicPr>
        <p:blipFill>
          <a:blip r:embed="rId13" cstate="print"/>
          <a:stretch>
            <a:fillRect/>
          </a:stretch>
        </p:blipFill>
        <p:spPr>
          <a:xfrm>
            <a:off x="0" y="0"/>
            <a:ext cx="9151206" cy="6477000"/>
          </a:xfrm>
          <a:prstGeom prst="rect">
            <a:avLst/>
          </a:prstGeom>
        </p:spPr>
      </p:pic>
      <p:sp>
        <p:nvSpPr>
          <p:cNvPr id="14" name="Rectangle 13"/>
          <p:cNvSpPr/>
          <p:nvPr userDrawn="1"/>
        </p:nvSpPr>
        <p:spPr>
          <a:xfrm>
            <a:off x="0" y="0"/>
            <a:ext cx="9144000" cy="6477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usa-oklahoma-tornado.jpg"/>
          <p:cNvPicPr>
            <a:picLocks noChangeAspect="1"/>
          </p:cNvPicPr>
          <p:nvPr/>
        </p:nvPicPr>
        <p:blipFill>
          <a:blip r:embed="rId3" cstate="print"/>
          <a:stretch>
            <a:fillRect/>
          </a:stretch>
        </p:blipFill>
        <p:spPr>
          <a:xfrm>
            <a:off x="0" y="0"/>
            <a:ext cx="9151206" cy="6477000"/>
          </a:xfrm>
          <a:prstGeom prst="rect">
            <a:avLst/>
          </a:prstGeom>
        </p:spPr>
      </p:pic>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304800"/>
            <a:ext cx="7772400" cy="1524000"/>
          </a:xfrm>
        </p:spPr>
        <p:txBody>
          <a:bodyPr>
            <a:noAutofit/>
          </a:bodyPr>
          <a:lstStyle/>
          <a:p>
            <a:r>
              <a:rPr lang="en-US" dirty="0" smtClean="0"/>
              <a:t>Sometimes Life isn’t Fair</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Psalm 73:1-8, 21-28</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s God fair.jpg"/>
          <p:cNvPicPr>
            <a:picLocks noChangeAspect="1"/>
          </p:cNvPicPr>
          <p:nvPr/>
        </p:nvPicPr>
        <p:blipFill>
          <a:blip r:embed="rId2" cstate="print">
            <a:lum bright="-20000" contrast="10000"/>
          </a:blip>
          <a:stretch>
            <a:fillRect/>
          </a:stretch>
        </p:blipFill>
        <p:spPr>
          <a:xfrm>
            <a:off x="0" y="0"/>
            <a:ext cx="9155784" cy="6858000"/>
          </a:xfrm>
          <a:prstGeom prst="rect">
            <a:avLst/>
          </a:prstGeom>
        </p:spPr>
      </p:pic>
      <p:sp>
        <p:nvSpPr>
          <p:cNvPr id="5" name="Rectangle 4"/>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enesis 3.jpg"/>
          <p:cNvPicPr>
            <a:picLocks noChangeAspect="1"/>
          </p:cNvPicPr>
          <p:nvPr/>
        </p:nvPicPr>
        <p:blipFill>
          <a:blip r:embed="rId2" cstate="print">
            <a:lum bright="-10000" contrast="10000"/>
          </a:blip>
          <a:stretch>
            <a:fillRect/>
          </a:stretch>
        </p:blipFill>
        <p:spPr>
          <a:xfrm>
            <a:off x="0" y="0"/>
            <a:ext cx="9144000" cy="6476999"/>
          </a:xfrm>
          <a:prstGeom prst="rect">
            <a:avLst/>
          </a:prstGeom>
        </p:spPr>
      </p:pic>
      <p:sp>
        <p:nvSpPr>
          <p:cNvPr id="5" name="Rectangle 4"/>
          <p:cNvSpPr/>
          <p:nvPr/>
        </p:nvSpPr>
        <p:spPr>
          <a:xfrm>
            <a:off x="0" y="0"/>
            <a:ext cx="9144000" cy="6477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Blaming God..</a:t>
            </a:r>
            <a:endParaRPr lang="en-US" dirty="0"/>
          </a:p>
        </p:txBody>
      </p:sp>
      <p:sp>
        <p:nvSpPr>
          <p:cNvPr id="7" name="Content Placeholder 6"/>
          <p:cNvSpPr>
            <a:spLocks noGrp="1"/>
          </p:cNvSpPr>
          <p:nvPr>
            <p:ph idx="1"/>
          </p:nvPr>
        </p:nvSpPr>
        <p:spPr>
          <a:xfrm>
            <a:off x="457200" y="1676401"/>
            <a:ext cx="8458200" cy="2514599"/>
          </a:xfrm>
        </p:spPr>
        <p:txBody>
          <a:bodyPr>
            <a:normAutofit fontScale="92500" lnSpcReduction="10000"/>
          </a:bodyPr>
          <a:lstStyle/>
          <a:p>
            <a:r>
              <a:rPr lang="en-US" dirty="0" smtClean="0"/>
              <a:t>Genesis 3:11-23 "Have you eaten from the tree of which I commanded you that you should not eat?" 12 Then the man said, "The woman whom You gave to be with me, she gave me of the tree, and I ate."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BookOfJob.jpg"/>
          <p:cNvPicPr>
            <a:picLocks noChangeAspect="1"/>
          </p:cNvPicPr>
          <p:nvPr/>
        </p:nvPicPr>
        <p:blipFill>
          <a:blip r:embed="rId2" cstate="print"/>
          <a:stretch>
            <a:fillRect/>
          </a:stretch>
        </p:blipFill>
        <p:spPr>
          <a:xfrm>
            <a:off x="-1" y="0"/>
            <a:ext cx="9151061" cy="6477000"/>
          </a:xfrm>
          <a:prstGeom prst="rect">
            <a:avLst/>
          </a:prstGeom>
        </p:spPr>
      </p:pic>
      <p:sp>
        <p:nvSpPr>
          <p:cNvPr id="3" name="Rectangle 2"/>
          <p:cNvSpPr/>
          <p:nvPr/>
        </p:nvSpPr>
        <p:spPr>
          <a:xfrm>
            <a:off x="0" y="0"/>
            <a:ext cx="9144000" cy="6477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Suffering of Job..</a:t>
            </a:r>
            <a:endParaRPr lang="en-US" dirty="0"/>
          </a:p>
        </p:txBody>
      </p:sp>
      <p:sp>
        <p:nvSpPr>
          <p:cNvPr id="5" name="Content Placeholder 4"/>
          <p:cNvSpPr>
            <a:spLocks noGrp="1"/>
          </p:cNvSpPr>
          <p:nvPr>
            <p:ph idx="1"/>
          </p:nvPr>
        </p:nvSpPr>
        <p:spPr/>
        <p:txBody>
          <a:bodyPr>
            <a:normAutofit fontScale="77500" lnSpcReduction="20000"/>
          </a:bodyPr>
          <a:lstStyle/>
          <a:p>
            <a:r>
              <a:rPr lang="en-US" dirty="0" smtClean="0"/>
              <a:t>Job 1:8 Then the Lord said to Satan, "Have you considered my servant Job? There is no one on earth like him; he is blameless and upright, a man who fears God and shuns evil." </a:t>
            </a:r>
          </a:p>
          <a:p>
            <a:r>
              <a:rPr lang="en-US" dirty="0" smtClean="0"/>
              <a:t>9 So Satan answered the Lord and said, "Does Job fear God for nothing? 10 Have You not made a hedge around him, around his household, and around all that he has on every side? You have blessed the work of his hands, and his possessions have increased in the land. 11 But now, stretch out Your hand and touch all that he has, and he will surely curse You to Your face!"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God is not the Author of Evil…</a:t>
            </a:r>
            <a:endParaRPr lang="en-US" dirty="0"/>
          </a:p>
        </p:txBody>
      </p:sp>
      <p:sp>
        <p:nvSpPr>
          <p:cNvPr id="3" name="Content Placeholder 2"/>
          <p:cNvSpPr>
            <a:spLocks noGrp="1"/>
          </p:cNvSpPr>
          <p:nvPr>
            <p:ph idx="1"/>
          </p:nvPr>
        </p:nvSpPr>
        <p:spPr>
          <a:xfrm>
            <a:off x="457200" y="2133600"/>
            <a:ext cx="8229600" cy="3048000"/>
          </a:xfrm>
        </p:spPr>
        <p:txBody>
          <a:bodyPr>
            <a:normAutofit fontScale="77500" lnSpcReduction="20000"/>
          </a:bodyPr>
          <a:lstStyle/>
          <a:p>
            <a:r>
              <a:rPr lang="en-US" dirty="0" smtClean="0"/>
              <a:t>Gen 3:17-19 Then to Adam He said, "Because you have heeded the voice of your wife, and have eaten from the tree of which I commanded you, saying, 'You shall not eat of it': "Cursed is the ground for your sake; In toil you shall eat of it All the days of your life.  18 Both thorns and thistles it shall bring forth for you..</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God is not the Author of Evil…</a:t>
            </a:r>
            <a:endParaRPr lang="en-US" dirty="0"/>
          </a:p>
        </p:txBody>
      </p:sp>
      <p:sp>
        <p:nvSpPr>
          <p:cNvPr id="3" name="Content Placeholder 2"/>
          <p:cNvSpPr>
            <a:spLocks noGrp="1"/>
          </p:cNvSpPr>
          <p:nvPr>
            <p:ph idx="1"/>
          </p:nvPr>
        </p:nvSpPr>
        <p:spPr>
          <a:xfrm>
            <a:off x="457200" y="1981200"/>
            <a:ext cx="8229600" cy="4038600"/>
          </a:xfrm>
        </p:spPr>
        <p:txBody>
          <a:bodyPr>
            <a:normAutofit fontScale="70000" lnSpcReduction="20000"/>
          </a:bodyPr>
          <a:lstStyle/>
          <a:p>
            <a:r>
              <a:rPr lang="en-US" dirty="0" smtClean="0"/>
              <a:t>Luke 13:1-5 There were present at that season some who told Him about the Galileans whose blood Pilate had mingled with their sacrifices. 2 And Jesus answered and said to them, "Do you suppose that these Galileans were worse sinners than all other Galileans, because they suffered such things?  3 I tell you, no; but unless you repent you will all likewise perish.  4 Or those eighteen on whom the tower in Siloam fell and killed them, do you think that they were worse sinners than all other men who dwelt in Jerusalem?  5 I tell you, no; but unless you repent you will all likewise perish."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God is not the Author of Evil…</a:t>
            </a:r>
            <a:endParaRPr lang="en-US" dirty="0"/>
          </a:p>
        </p:txBody>
      </p:sp>
      <p:sp>
        <p:nvSpPr>
          <p:cNvPr id="3" name="Content Placeholder 2"/>
          <p:cNvSpPr>
            <a:spLocks noGrp="1"/>
          </p:cNvSpPr>
          <p:nvPr>
            <p:ph idx="1"/>
          </p:nvPr>
        </p:nvSpPr>
        <p:spPr>
          <a:xfrm>
            <a:off x="457200" y="1981200"/>
            <a:ext cx="8229600" cy="4038600"/>
          </a:xfrm>
        </p:spPr>
        <p:txBody>
          <a:bodyPr>
            <a:normAutofit/>
          </a:bodyPr>
          <a:lstStyle/>
          <a:p>
            <a:r>
              <a:rPr lang="en-US" dirty="0" smtClean="0"/>
              <a:t>God allowed the risk of free moral agency… Gen 2:16-18</a:t>
            </a:r>
          </a:p>
          <a:p>
            <a:r>
              <a:rPr lang="en-US" dirty="0" smtClean="0"/>
              <a:t>God loved us when we were yet sinners .. Rom 5:6-8</a:t>
            </a:r>
          </a:p>
          <a:p>
            <a:r>
              <a:rPr lang="en-US" dirty="0" smtClean="0"/>
              <a:t>God is still in control.. James 1:17</a:t>
            </a:r>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God can take evil and use it for good …</a:t>
            </a:r>
            <a:endParaRPr lang="en-US" dirty="0"/>
          </a:p>
        </p:txBody>
      </p:sp>
      <p:sp>
        <p:nvSpPr>
          <p:cNvPr id="3" name="Content Placeholder 2"/>
          <p:cNvSpPr>
            <a:spLocks noGrp="1"/>
          </p:cNvSpPr>
          <p:nvPr>
            <p:ph idx="1"/>
          </p:nvPr>
        </p:nvSpPr>
        <p:spPr>
          <a:xfrm>
            <a:off x="457200" y="1981200"/>
            <a:ext cx="8229600" cy="4038600"/>
          </a:xfrm>
        </p:spPr>
        <p:txBody>
          <a:bodyPr>
            <a:normAutofit/>
          </a:bodyPr>
          <a:lstStyle/>
          <a:p>
            <a:r>
              <a:rPr lang="en-US" dirty="0" smtClean="0"/>
              <a:t>Romans 8:28 all things work together for good…</a:t>
            </a:r>
          </a:p>
          <a:p>
            <a:r>
              <a:rPr lang="en-US" dirty="0" err="1" smtClean="0"/>
              <a:t>Pharoah</a:t>
            </a:r>
            <a:r>
              <a:rPr lang="en-US" dirty="0" smtClean="0"/>
              <a:t> and Egypt… God turned it for good..</a:t>
            </a:r>
          </a:p>
          <a:p>
            <a:r>
              <a:rPr lang="en-US" dirty="0" smtClean="0"/>
              <a:t>Eph 5:25-27 .. Christ takes the church and presents it glorious…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Salvation is not fair…</a:t>
            </a:r>
            <a:endParaRPr lang="en-US" dirty="0"/>
          </a:p>
        </p:txBody>
      </p:sp>
      <p:sp>
        <p:nvSpPr>
          <p:cNvPr id="3" name="Content Placeholder 2"/>
          <p:cNvSpPr>
            <a:spLocks noGrp="1"/>
          </p:cNvSpPr>
          <p:nvPr>
            <p:ph idx="1"/>
          </p:nvPr>
        </p:nvSpPr>
        <p:spPr>
          <a:xfrm>
            <a:off x="457200" y="1981200"/>
            <a:ext cx="8382000" cy="4038600"/>
          </a:xfrm>
        </p:spPr>
        <p:txBody>
          <a:bodyPr>
            <a:normAutofit/>
          </a:bodyPr>
          <a:lstStyle/>
          <a:p>
            <a:r>
              <a:rPr lang="en-US" dirty="0" smtClean="0"/>
              <a:t>If God gave us what was just, we would all be lost … Rom 3:23</a:t>
            </a:r>
          </a:p>
          <a:p>
            <a:r>
              <a:rPr lang="en-US" dirty="0" smtClean="0"/>
              <a:t>Jonah preaching to Nineveh..Jonah 4</a:t>
            </a:r>
          </a:p>
          <a:p>
            <a:r>
              <a:rPr lang="en-US" dirty="0" smtClean="0"/>
              <a:t>Prodigal’s older brother .. “it’s not fair”</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There’s no easy answer for tragedies that seem so unfair..</a:t>
            </a:r>
          </a:p>
          <a:p>
            <a:r>
              <a:rPr lang="en-US" dirty="0" smtClean="0"/>
              <a:t>God will bring justice when Jesus comes .. 2 </a:t>
            </a:r>
            <a:r>
              <a:rPr lang="en-US" dirty="0" err="1" smtClean="0"/>
              <a:t>Thess</a:t>
            </a:r>
            <a:r>
              <a:rPr lang="en-US" dirty="0" smtClean="0"/>
              <a:t> 1:7-8</a:t>
            </a:r>
          </a:p>
          <a:p>
            <a:r>
              <a:rPr lang="en-US" dirty="0" smtClean="0"/>
              <a:t>God is always faithful… we must trust Him..  Job 38-42</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paffordhymn.com/images/ship.jpg"/>
          <p:cNvPicPr>
            <a:picLocks noChangeAspect="1" noChangeArrowheads="1"/>
          </p:cNvPicPr>
          <p:nvPr/>
        </p:nvPicPr>
        <p:blipFill>
          <a:blip r:embed="rId2" cstate="print"/>
          <a:srcRect/>
          <a:stretch>
            <a:fillRect/>
          </a:stretch>
        </p:blipFill>
        <p:spPr bwMode="auto">
          <a:xfrm>
            <a:off x="0" y="0"/>
            <a:ext cx="9144000" cy="6477000"/>
          </a:xfrm>
          <a:prstGeom prst="rect">
            <a:avLst/>
          </a:prstGeom>
          <a:noFill/>
        </p:spPr>
      </p:pic>
      <p:sp>
        <p:nvSpPr>
          <p:cNvPr id="3" name="Title 2"/>
          <p:cNvSpPr>
            <a:spLocks noGrp="1"/>
          </p:cNvSpPr>
          <p:nvPr>
            <p:ph type="title"/>
          </p:nvPr>
        </p:nvSpPr>
        <p:spPr/>
        <p:txBody>
          <a:bodyPr>
            <a:normAutofit fontScale="90000"/>
          </a:bodyPr>
          <a:lstStyle/>
          <a:p>
            <a:r>
              <a:rPr lang="en-US" dirty="0" smtClean="0"/>
              <a:t>It is Well with My Soul..</a:t>
            </a:r>
            <a:endParaRPr lang="en-US" dirty="0"/>
          </a:p>
        </p:txBody>
      </p:sp>
      <p:sp>
        <p:nvSpPr>
          <p:cNvPr id="4" name="Content Placeholder 3"/>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plazatowers.jpg"/>
          <p:cNvPicPr>
            <a:picLocks noChangeAspect="1"/>
          </p:cNvPicPr>
          <p:nvPr/>
        </p:nvPicPr>
        <p:blipFill>
          <a:blip r:embed="rId2" cstate="print"/>
          <a:stretch>
            <a:fillRect/>
          </a:stretch>
        </p:blipFill>
        <p:spPr>
          <a:xfrm>
            <a:off x="-1" y="0"/>
            <a:ext cx="9144001" cy="6477000"/>
          </a:xfrm>
          <a:prstGeom prst="rect">
            <a:avLst/>
          </a:prstGeom>
        </p:spPr>
      </p:pic>
      <p:sp>
        <p:nvSpPr>
          <p:cNvPr id="10" name="Title 9"/>
          <p:cNvSpPr>
            <a:spLocks noGrp="1"/>
          </p:cNvSpPr>
          <p:nvPr>
            <p:ph type="title"/>
          </p:nvPr>
        </p:nvSpPr>
        <p:spPr/>
        <p:txBody>
          <a:bodyPr/>
          <a:lstStyle/>
          <a:p>
            <a:r>
              <a:rPr lang="en-US" dirty="0" smtClean="0"/>
              <a:t>Moore, Oklahoma..</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usa-oklahoma-tornado.jpg"/>
          <p:cNvPicPr>
            <a:picLocks noChangeAspect="1"/>
          </p:cNvPicPr>
          <p:nvPr/>
        </p:nvPicPr>
        <p:blipFill>
          <a:blip r:embed="rId3" cstate="print"/>
          <a:stretch>
            <a:fillRect/>
          </a:stretch>
        </p:blipFill>
        <p:spPr>
          <a:xfrm>
            <a:off x="0" y="0"/>
            <a:ext cx="9151206" cy="6477000"/>
          </a:xfrm>
          <a:prstGeom prst="rect">
            <a:avLst/>
          </a:prstGeom>
        </p:spPr>
      </p:pic>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304800"/>
            <a:ext cx="7772400" cy="1524000"/>
          </a:xfrm>
        </p:spPr>
        <p:txBody>
          <a:bodyPr>
            <a:noAutofit/>
          </a:bodyPr>
          <a:lstStyle/>
          <a:p>
            <a:r>
              <a:rPr lang="en-US" dirty="0" smtClean="0"/>
              <a:t>Sometimes Life isn’t Fair</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Psalm 73:1-8, 21-28</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k-tornado-brenton-leete.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ornado.jpg"/>
          <p:cNvPicPr>
            <a:picLocks noChangeAspect="1"/>
          </p:cNvPicPr>
          <p:nvPr/>
        </p:nvPicPr>
        <p:blipFill>
          <a:blip r:embed="rId2" cstate="print">
            <a:lum bright="-7000" contrast="10000"/>
          </a:blip>
          <a:stretch>
            <a:fillRect/>
          </a:stretch>
        </p:blipFill>
        <p:spPr>
          <a:xfrm>
            <a:off x="0" y="0"/>
            <a:ext cx="9144000" cy="6477000"/>
          </a:xfrm>
          <a:prstGeom prst="rect">
            <a:avLst/>
          </a:prstGeom>
        </p:spPr>
      </p:pic>
      <p:sp>
        <p:nvSpPr>
          <p:cNvPr id="3" name="Rectangle 2"/>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briarwood-tornado.jpg"/>
          <p:cNvPicPr>
            <a:picLocks noChangeAspect="1"/>
          </p:cNvPicPr>
          <p:nvPr/>
        </p:nvPicPr>
        <p:blipFill>
          <a:blip r:embed="rId3" cstate="print"/>
          <a:stretch>
            <a:fillRect/>
          </a:stretch>
        </p:blipFill>
        <p:spPr>
          <a:xfrm>
            <a:off x="0" y="0"/>
            <a:ext cx="9166514" cy="6477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ome in Oklahoma.jpg"/>
          <p:cNvPicPr>
            <a:picLocks noChangeAspect="1"/>
          </p:cNvPicPr>
          <p:nvPr/>
        </p:nvPicPr>
        <p:blipFill>
          <a:blip r:embed="rId2" cstate="print">
            <a:lum bright="-10000" contrast="10000"/>
          </a:blip>
          <a:stretch>
            <a:fillRect/>
          </a:stretch>
        </p:blipFill>
        <p:spPr>
          <a:xfrm>
            <a:off x="0" y="0"/>
            <a:ext cx="9144000" cy="6477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uneral-tornado-victims-oklahoma.jpg"/>
          <p:cNvPicPr>
            <a:picLocks noChangeAspect="1"/>
          </p:cNvPicPr>
          <p:nvPr/>
        </p:nvPicPr>
        <p:blipFill>
          <a:blip r:embed="rId2" cstate="print"/>
          <a:stretch>
            <a:fillRect/>
          </a:stretch>
        </p:blipFill>
        <p:spPr>
          <a:xfrm>
            <a:off x="0" y="0"/>
            <a:ext cx="9120000" cy="6477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sa-oklahoma-tornado 02.jpg"/>
          <p:cNvPicPr>
            <a:picLocks noChangeAspect="1"/>
          </p:cNvPicPr>
          <p:nvPr/>
        </p:nvPicPr>
        <p:blipFill>
          <a:blip r:embed="rId2" cstate="print"/>
          <a:stretch>
            <a:fillRect/>
          </a:stretch>
        </p:blipFill>
        <p:spPr>
          <a:xfrm>
            <a:off x="0" y="0"/>
            <a:ext cx="9144000" cy="6477000"/>
          </a:xfrm>
          <a:prstGeom prst="rect">
            <a:avLst/>
          </a:prstGeom>
        </p:spPr>
      </p:pic>
      <p:pic>
        <p:nvPicPr>
          <p:cNvPr id="3" name="Picture 2" descr="bill-gates-saidaonline.jpg"/>
          <p:cNvPicPr>
            <a:picLocks noChangeAspect="1"/>
          </p:cNvPicPr>
          <p:nvPr/>
        </p:nvPicPr>
        <p:blipFill>
          <a:blip r:embed="rId3" cstate="print">
            <a:lum bright="-4000" contrast="10000"/>
          </a:blip>
          <a:srcRect b="6792"/>
          <a:stretch>
            <a:fillRect/>
          </a:stretch>
        </p:blipFill>
        <p:spPr>
          <a:xfrm>
            <a:off x="-1" y="0"/>
            <a:ext cx="9144001" cy="6858000"/>
          </a:xfrm>
          <a:prstGeom prst="rect">
            <a:avLst/>
          </a:prstGeom>
        </p:spPr>
      </p:pic>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5" name="Title 4"/>
          <p:cNvSpPr>
            <a:spLocks noGrp="1"/>
          </p:cNvSpPr>
          <p:nvPr>
            <p:ph type="title"/>
          </p:nvPr>
        </p:nvSpPr>
        <p:spPr>
          <a:xfrm>
            <a:off x="381000" y="228600"/>
            <a:ext cx="6324600" cy="1143000"/>
          </a:xfrm>
        </p:spPr>
        <p:txBody>
          <a:bodyPr>
            <a:normAutofit fontScale="90000"/>
          </a:bodyPr>
          <a:lstStyle/>
          <a:p>
            <a:r>
              <a:rPr lang="en-US" dirty="0" smtClean="0"/>
              <a:t>Bill Gates 10 rules for life..</a:t>
            </a:r>
            <a:endParaRPr lang="en-US" dirty="0"/>
          </a:p>
        </p:txBody>
      </p:sp>
      <p:sp>
        <p:nvSpPr>
          <p:cNvPr id="6" name="Content Placeholder 5"/>
          <p:cNvSpPr>
            <a:spLocks noGrp="1"/>
          </p:cNvSpPr>
          <p:nvPr>
            <p:ph idx="1"/>
          </p:nvPr>
        </p:nvSpPr>
        <p:spPr>
          <a:xfrm>
            <a:off x="457200" y="5334000"/>
            <a:ext cx="8458200" cy="792163"/>
          </a:xfrm>
        </p:spPr>
        <p:txBody>
          <a:bodyPr>
            <a:noAutofit/>
          </a:bodyPr>
          <a:lstStyle/>
          <a:p>
            <a:r>
              <a:rPr lang="en-US" sz="4000" dirty="0" smtClean="0"/>
              <a:t>“Life isn’t fair .. Get used to it..”</a:t>
            </a:r>
            <a:endParaRPr lang="en-US"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merica rights.jpg"/>
          <p:cNvPicPr>
            <a:picLocks noChangeAspect="1"/>
          </p:cNvPicPr>
          <p:nvPr/>
        </p:nvPicPr>
        <p:blipFill>
          <a:blip r:embed="rId2" cstate="print"/>
          <a:stretch>
            <a:fillRect/>
          </a:stretch>
        </p:blipFill>
        <p:spPr>
          <a:xfrm>
            <a:off x="0" y="0"/>
            <a:ext cx="9144000" cy="6858000"/>
          </a:xfrm>
          <a:prstGeom prst="rect">
            <a:avLst/>
          </a:prstGeom>
        </p:spPr>
      </p:pic>
      <p:sp>
        <p:nvSpPr>
          <p:cNvPr id="6" name="Rectangle 5"/>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822</TotalTime>
  <Words>595</Words>
  <Application>Microsoft Office PowerPoint</Application>
  <PresentationFormat>On-screen Show (4:3)</PresentationFormat>
  <Paragraphs>36</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Sometimes Life isn’t Fair</vt:lpstr>
      <vt:lpstr>Moore, Oklahoma..</vt:lpstr>
      <vt:lpstr>Slide 3</vt:lpstr>
      <vt:lpstr>Slide 4</vt:lpstr>
      <vt:lpstr>Slide 5</vt:lpstr>
      <vt:lpstr>Slide 6</vt:lpstr>
      <vt:lpstr>Slide 7</vt:lpstr>
      <vt:lpstr>Bill Gates 10 rules for life..</vt:lpstr>
      <vt:lpstr>Slide 9</vt:lpstr>
      <vt:lpstr>Slide 10</vt:lpstr>
      <vt:lpstr>Blaming God..</vt:lpstr>
      <vt:lpstr>Suffering of Job..</vt:lpstr>
      <vt:lpstr>1 God is not the Author of Evil…</vt:lpstr>
      <vt:lpstr>1 God is not the Author of Evil…</vt:lpstr>
      <vt:lpstr>1 God is not the Author of Evil…</vt:lpstr>
      <vt:lpstr>2 God can take evil and use it for good …</vt:lpstr>
      <vt:lpstr>3 Salvation is not fair…</vt:lpstr>
      <vt:lpstr>Conclusions..</vt:lpstr>
      <vt:lpstr>It is Well with My Soul..</vt:lpstr>
      <vt:lpstr>Sometimes Life isn’t Fair</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157</cp:revision>
  <dcterms:created xsi:type="dcterms:W3CDTF">2011-02-15T07:29:10Z</dcterms:created>
  <dcterms:modified xsi:type="dcterms:W3CDTF">2013-06-03T15:01:25Z</dcterms:modified>
</cp:coreProperties>
</file>