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1" r:id="rId4"/>
    <p:sldId id="262" r:id="rId5"/>
    <p:sldId id="259" r:id="rId6"/>
    <p:sldId id="263" r:id="rId7"/>
    <p:sldId id="264" r:id="rId8"/>
    <p:sldId id="265" r:id="rId9"/>
    <p:sldId id="266" r:id="rId10"/>
    <p:sldId id="267" r:id="rId11"/>
    <p:sldId id="257" r:id="rId12"/>
    <p:sldId id="268" r:id="rId13"/>
    <p:sldId id="269" r:id="rId14"/>
    <p:sldId id="270" r:id="rId15"/>
    <p:sldId id="271" r:id="rId16"/>
    <p:sldId id="272" r:id="rId17"/>
    <p:sldId id="260"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37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Bible 01.jpg"/>
          <p:cNvPicPr>
            <a:picLocks noChangeAspect="1"/>
          </p:cNvPicPr>
          <p:nvPr userDrawn="1"/>
        </p:nvPicPr>
        <p:blipFill>
          <a:blip r:embed="rId13" cstate="print">
            <a:lum bright="-21000"/>
          </a:blip>
          <a:stretch>
            <a:fillRect/>
          </a:stretch>
        </p:blipFill>
        <p:spPr>
          <a:xfrm>
            <a:off x="0" y="2514600"/>
            <a:ext cx="9144000" cy="3959423"/>
          </a:xfrm>
          <a:prstGeom prst="rect">
            <a:avLst/>
          </a:prstGeom>
        </p:spPr>
      </p:pic>
      <p:pic>
        <p:nvPicPr>
          <p:cNvPr id="6" name="Picture 5" descr="Bible 01A.jpg"/>
          <p:cNvPicPr>
            <a:picLocks noChangeAspect="1"/>
          </p:cNvPicPr>
          <p:nvPr userDrawn="1"/>
        </p:nvPicPr>
        <p:blipFill>
          <a:blip r:embed="rId14" cstate="print">
            <a:lum bright="-10000"/>
          </a:blip>
          <a:stretch>
            <a:fillRect/>
          </a:stretch>
        </p:blipFill>
        <p:spPr>
          <a:xfrm>
            <a:off x="0" y="-228600"/>
            <a:ext cx="9144000" cy="27432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4038600"/>
            <a:ext cx="9144000" cy="2438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ible.jpg"/>
          <p:cNvPicPr>
            <a:picLocks noChangeAspect="1"/>
          </p:cNvPicPr>
          <p:nvPr/>
        </p:nvPicPr>
        <p:blipFill>
          <a:blip r:embed="rId3" cstate="print">
            <a:lum bright="-5000" contrast="10000"/>
          </a:blip>
          <a:srcRect t="8060"/>
          <a:stretch>
            <a:fillRect/>
          </a:stretch>
        </p:blipFill>
        <p:spPr>
          <a:xfrm>
            <a:off x="0" y="-228600"/>
            <a:ext cx="9144000" cy="6705600"/>
          </a:xfrm>
          <a:prstGeom prst="rect">
            <a:avLst/>
          </a:prstGeom>
        </p:spPr>
      </p:pic>
      <p:pic>
        <p:nvPicPr>
          <p:cNvPr id="6" name="Picture 5" descr="Bible 01A.jpg"/>
          <p:cNvPicPr>
            <a:picLocks noChangeAspect="1"/>
          </p:cNvPicPr>
          <p:nvPr/>
        </p:nvPicPr>
        <p:blipFill>
          <a:blip r:embed="rId4" cstate="print">
            <a:lum bright="-20000"/>
          </a:blip>
          <a:stretch>
            <a:fillRect/>
          </a:stretch>
        </p:blipFill>
        <p:spPr>
          <a:xfrm>
            <a:off x="0" y="3657600"/>
            <a:ext cx="9144000" cy="2743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Bible 01.jpg"/>
          <p:cNvPicPr>
            <a:picLocks noChangeAspect="1"/>
          </p:cNvPicPr>
          <p:nvPr/>
        </p:nvPicPr>
        <p:blipFill>
          <a:blip r:embed="rId5" cstate="print">
            <a:lum bright="-15000"/>
          </a:blip>
          <a:stretch>
            <a:fillRect/>
          </a:stretch>
        </p:blipFill>
        <p:spPr>
          <a:xfrm>
            <a:off x="0" y="-228600"/>
            <a:ext cx="9144000" cy="5638800"/>
          </a:xfrm>
          <a:prstGeom prst="rect">
            <a:avLst/>
          </a:prstGeom>
        </p:spPr>
      </p:pic>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Psalm 115:1-11</a:t>
            </a:r>
            <a:endParaRPr lang="en-US" sz="4400" dirty="0"/>
          </a:p>
        </p:txBody>
      </p:sp>
      <p:sp>
        <p:nvSpPr>
          <p:cNvPr id="9" name="Title 8"/>
          <p:cNvSpPr>
            <a:spLocks noGrp="1"/>
          </p:cNvSpPr>
          <p:nvPr>
            <p:ph type="ctrTitle"/>
          </p:nvPr>
        </p:nvSpPr>
        <p:spPr>
          <a:xfrm>
            <a:off x="381000" y="304800"/>
            <a:ext cx="8382000" cy="1219200"/>
          </a:xfrm>
        </p:spPr>
        <p:txBody>
          <a:bodyPr>
            <a:noAutofit/>
          </a:bodyPr>
          <a:lstStyle/>
          <a:p>
            <a:r>
              <a:rPr lang="en-US" sz="6000" dirty="0" smtClean="0"/>
              <a:t>God’s Divine Authority</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ere were you.jpg"/>
          <p:cNvPicPr>
            <a:picLocks noChangeAspect="1"/>
          </p:cNvPicPr>
          <p:nvPr/>
        </p:nvPicPr>
        <p:blipFill>
          <a:blip r:embed="rId2" cstate="print">
            <a:lum bright="-5000" contrast="10000"/>
          </a:blip>
          <a:stretch>
            <a:fillRect/>
          </a:stretch>
        </p:blipFill>
        <p:spPr>
          <a:xfrm>
            <a:off x="0" y="-304800"/>
            <a:ext cx="9144000" cy="678180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077200" cy="3505199"/>
          </a:xfrm>
        </p:spPr>
        <p:txBody>
          <a:bodyPr>
            <a:normAutofit fontScale="92500"/>
          </a:bodyPr>
          <a:lstStyle/>
          <a:p>
            <a:r>
              <a:rPr lang="en-US" dirty="0" smtClean="0">
                <a:solidFill>
                  <a:srgbClr val="FFC000"/>
                </a:solidFill>
              </a:rPr>
              <a:t>We have no right to question God </a:t>
            </a:r>
            <a:r>
              <a:rPr lang="en-US" dirty="0" smtClean="0"/>
              <a:t>…</a:t>
            </a:r>
          </a:p>
          <a:p>
            <a:pPr lvl="1"/>
            <a:r>
              <a:rPr lang="en-US" dirty="0" smtClean="0"/>
              <a:t>Job 38:1-4 Then the Lord answered Job out of the whirlwind, and said:  2 "Who is this who darkens counsel By words without knowledge? 3 Now prepare yourself like a man; I will question you, and you shall answer Me. 4 "Where were you when I laid the foundations of the earth? Tell Me, if you have understanding. </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Inherent Authority..</a:t>
            </a:r>
            <a:endParaRPr lang="en-US" dirty="0"/>
          </a:p>
        </p:txBody>
      </p:sp>
      <p:sp>
        <p:nvSpPr>
          <p:cNvPr id="6" name="Content Placeholder 5"/>
          <p:cNvSpPr>
            <a:spLocks noGrp="1"/>
          </p:cNvSpPr>
          <p:nvPr>
            <p:ph idx="1"/>
          </p:nvPr>
        </p:nvSpPr>
        <p:spPr/>
        <p:txBody>
          <a:bodyPr/>
          <a:lstStyle/>
          <a:p>
            <a:r>
              <a:rPr lang="en-US" dirty="0" smtClean="0">
                <a:solidFill>
                  <a:srgbClr val="FFC000"/>
                </a:solidFill>
              </a:rPr>
              <a:t>The right and power to command, enforce, determine, and judge</a:t>
            </a:r>
            <a:r>
              <a:rPr lang="en-US" dirty="0" smtClean="0"/>
              <a:t>..</a:t>
            </a:r>
          </a:p>
          <a:p>
            <a:pPr lvl="1"/>
            <a:r>
              <a:rPr lang="en-US" dirty="0" smtClean="0"/>
              <a:t>Matthew 28:18 "All authority has been given to Me in heaven and on earth.</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smtClean="0"/>
              <a:t>Our Acceptance ..</a:t>
            </a:r>
            <a:endParaRPr lang="en-US" dirty="0"/>
          </a:p>
        </p:txBody>
      </p:sp>
      <p:sp>
        <p:nvSpPr>
          <p:cNvPr id="6" name="Content Placeholder 5"/>
          <p:cNvSpPr>
            <a:spLocks noGrp="1"/>
          </p:cNvSpPr>
          <p:nvPr>
            <p:ph idx="1"/>
          </p:nvPr>
        </p:nvSpPr>
        <p:spPr/>
        <p:txBody>
          <a:bodyPr/>
          <a:lstStyle/>
          <a:p>
            <a:r>
              <a:rPr lang="en-US" dirty="0" smtClean="0">
                <a:solidFill>
                  <a:srgbClr val="FFC000"/>
                </a:solidFill>
              </a:rPr>
              <a:t>A right relationship must start with acceptance that He is God</a:t>
            </a:r>
            <a:r>
              <a:rPr lang="en-US" dirty="0" smtClean="0"/>
              <a:t>..</a:t>
            </a:r>
          </a:p>
          <a:p>
            <a:pPr lvl="1"/>
            <a:r>
              <a:rPr lang="en-US" dirty="0" smtClean="0"/>
              <a:t>1 Samuel 3:9 'Speak, Lord, for Your servant hears.'" </a:t>
            </a:r>
          </a:p>
          <a:p>
            <a:pPr lvl="1"/>
            <a:r>
              <a:rPr lang="en-US" dirty="0" smtClean="0"/>
              <a:t>Ephesians 5:24 as the church is subject to Christ, so let the wives be to their own husbands in everything.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smtClean="0"/>
              <a:t>Authority and Faith..</a:t>
            </a:r>
            <a:endParaRPr lang="en-US" dirty="0"/>
          </a:p>
        </p:txBody>
      </p:sp>
      <p:sp>
        <p:nvSpPr>
          <p:cNvPr id="6" name="Content Placeholder 5"/>
          <p:cNvSpPr>
            <a:spLocks noGrp="1"/>
          </p:cNvSpPr>
          <p:nvPr>
            <p:ph idx="1"/>
          </p:nvPr>
        </p:nvSpPr>
        <p:spPr>
          <a:xfrm>
            <a:off x="457200" y="1676401"/>
            <a:ext cx="8229600" cy="3657600"/>
          </a:xfrm>
        </p:spPr>
        <p:txBody>
          <a:bodyPr>
            <a:normAutofit fontScale="92500" lnSpcReduction="20000"/>
          </a:bodyPr>
          <a:lstStyle/>
          <a:p>
            <a:r>
              <a:rPr lang="en-US" dirty="0" smtClean="0">
                <a:solidFill>
                  <a:srgbClr val="FFC000"/>
                </a:solidFill>
              </a:rPr>
              <a:t>Faith is accepting that God has the right and always is true </a:t>
            </a:r>
            <a:r>
              <a:rPr lang="en-US" dirty="0" smtClean="0"/>
              <a:t>..</a:t>
            </a:r>
          </a:p>
          <a:p>
            <a:pPr lvl="1"/>
            <a:r>
              <a:rPr lang="en-US" dirty="0" smtClean="0"/>
              <a:t>Romans 3:4  Indeed, let God be true but every man a liar. As it is written: "That You may be justified in Your words, And may overcome when You are judged." </a:t>
            </a:r>
          </a:p>
          <a:p>
            <a:pPr lvl="1"/>
            <a:r>
              <a:rPr lang="en-US" dirty="0" smtClean="0"/>
              <a:t>Psalms 51:4 Against You, You only, have I sinned, And done this evil in Your sight —  That You may be found just when You speak,  And blameless when You judge.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smtClean="0"/>
              <a:t>Authority and Faith..</a:t>
            </a:r>
            <a:endParaRPr lang="en-US" dirty="0"/>
          </a:p>
        </p:txBody>
      </p:sp>
      <p:sp>
        <p:nvSpPr>
          <p:cNvPr id="6" name="Content Placeholder 5"/>
          <p:cNvSpPr>
            <a:spLocks noGrp="1"/>
          </p:cNvSpPr>
          <p:nvPr>
            <p:ph idx="1"/>
          </p:nvPr>
        </p:nvSpPr>
        <p:spPr>
          <a:xfrm>
            <a:off x="457200" y="1676401"/>
            <a:ext cx="8229600" cy="3657600"/>
          </a:xfrm>
        </p:spPr>
        <p:txBody>
          <a:bodyPr>
            <a:normAutofit fontScale="92500" lnSpcReduction="20000"/>
          </a:bodyPr>
          <a:lstStyle/>
          <a:p>
            <a:r>
              <a:rPr lang="en-US" dirty="0" smtClean="0">
                <a:solidFill>
                  <a:srgbClr val="FFC000"/>
                </a:solidFill>
              </a:rPr>
              <a:t>Faith is accepting that God has the right and always is true </a:t>
            </a:r>
            <a:r>
              <a:rPr lang="en-US" dirty="0" smtClean="0"/>
              <a:t>..</a:t>
            </a:r>
          </a:p>
          <a:p>
            <a:pPr lvl="1"/>
            <a:r>
              <a:rPr lang="en-US" dirty="0" smtClean="0"/>
              <a:t>Romans 3:4  Indeed, let God be true but every man a liar. As it is written: "That You may be justified in Your words, And may overcome when You are judged." </a:t>
            </a:r>
          </a:p>
          <a:p>
            <a:pPr lvl="1"/>
            <a:r>
              <a:rPr lang="en-US" dirty="0" smtClean="0"/>
              <a:t>Psalms 51:4 Against You, You only, have I sinned, And done this evil in Your sight —  That You may be found just when You speak,  And blameless when You judge.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Modern applications..</a:t>
            </a:r>
            <a:endParaRPr lang="en-US" dirty="0"/>
          </a:p>
        </p:txBody>
      </p:sp>
      <p:sp>
        <p:nvSpPr>
          <p:cNvPr id="6" name="Content Placeholder 5"/>
          <p:cNvSpPr>
            <a:spLocks noGrp="1"/>
          </p:cNvSpPr>
          <p:nvPr>
            <p:ph idx="1"/>
          </p:nvPr>
        </p:nvSpPr>
        <p:spPr>
          <a:xfrm>
            <a:off x="457200" y="1676401"/>
            <a:ext cx="8229600" cy="3428999"/>
          </a:xfrm>
        </p:spPr>
        <p:txBody>
          <a:bodyPr>
            <a:normAutofit/>
          </a:bodyPr>
          <a:lstStyle/>
          <a:p>
            <a:r>
              <a:rPr lang="en-US" dirty="0" smtClean="0">
                <a:solidFill>
                  <a:srgbClr val="FFC000"/>
                </a:solidFill>
              </a:rPr>
              <a:t>Modern culture says homosexuality is natural, God says otherwise </a:t>
            </a:r>
            <a:r>
              <a:rPr lang="en-US" dirty="0" smtClean="0"/>
              <a:t>.. Rom 1:27</a:t>
            </a:r>
          </a:p>
          <a:p>
            <a:r>
              <a:rPr lang="en-US" dirty="0" smtClean="0">
                <a:solidFill>
                  <a:srgbClr val="FFC000"/>
                </a:solidFill>
              </a:rPr>
              <a:t>Culture wants to redefine marriage </a:t>
            </a:r>
            <a:r>
              <a:rPr lang="en-US" dirty="0" smtClean="0"/>
              <a:t>.. Matt 19:4-9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Modern applications..</a:t>
            </a:r>
            <a:endParaRPr lang="en-US" dirty="0"/>
          </a:p>
        </p:txBody>
      </p:sp>
      <p:sp>
        <p:nvSpPr>
          <p:cNvPr id="6" name="Content Placeholder 5"/>
          <p:cNvSpPr>
            <a:spLocks noGrp="1"/>
          </p:cNvSpPr>
          <p:nvPr>
            <p:ph idx="1"/>
          </p:nvPr>
        </p:nvSpPr>
        <p:spPr>
          <a:xfrm>
            <a:off x="457200" y="1676401"/>
            <a:ext cx="8229600" cy="3428999"/>
          </a:xfrm>
        </p:spPr>
        <p:txBody>
          <a:bodyPr>
            <a:normAutofit/>
          </a:bodyPr>
          <a:lstStyle/>
          <a:p>
            <a:r>
              <a:rPr lang="en-US" dirty="0" smtClean="0">
                <a:solidFill>
                  <a:srgbClr val="FFC000"/>
                </a:solidFill>
              </a:rPr>
              <a:t>Modern science rejects special creation for evolution </a:t>
            </a:r>
            <a:r>
              <a:rPr lang="en-US" dirty="0" smtClean="0"/>
              <a:t>.. Gen 1; </a:t>
            </a:r>
            <a:r>
              <a:rPr lang="en-US" dirty="0" err="1" smtClean="0"/>
              <a:t>Exod</a:t>
            </a:r>
            <a:r>
              <a:rPr lang="en-US" dirty="0" smtClean="0"/>
              <a:t> 20:8-11; Rom 1:20</a:t>
            </a:r>
          </a:p>
          <a:p>
            <a:r>
              <a:rPr lang="en-US" dirty="0" smtClean="0">
                <a:solidFill>
                  <a:srgbClr val="FFC000"/>
                </a:solidFill>
              </a:rPr>
              <a:t>Some teach women should be pastors, God says otherwise </a:t>
            </a:r>
            <a:r>
              <a:rPr lang="en-US" dirty="0" smtClean="0"/>
              <a:t>.. 1 Tim 3:2; 2:12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6781800" cy="1143000"/>
          </a:xfrm>
        </p:spPr>
        <p:txBody>
          <a:bodyPr>
            <a:normAutofit fontScale="90000"/>
          </a:bodyPr>
          <a:lstStyle/>
          <a:p>
            <a:r>
              <a:rPr lang="en-US" dirty="0" smtClean="0"/>
              <a:t>Authority and Love for God…</a:t>
            </a:r>
            <a:endParaRPr lang="en-US" dirty="0"/>
          </a:p>
        </p:txBody>
      </p:sp>
      <p:sp>
        <p:nvSpPr>
          <p:cNvPr id="6" name="Content Placeholder 5"/>
          <p:cNvSpPr>
            <a:spLocks noGrp="1"/>
          </p:cNvSpPr>
          <p:nvPr>
            <p:ph idx="1"/>
          </p:nvPr>
        </p:nvSpPr>
        <p:spPr>
          <a:xfrm>
            <a:off x="457200" y="1676401"/>
            <a:ext cx="8229600" cy="3810000"/>
          </a:xfrm>
        </p:spPr>
        <p:txBody>
          <a:bodyPr>
            <a:normAutofit fontScale="70000" lnSpcReduction="20000"/>
          </a:bodyPr>
          <a:lstStyle/>
          <a:p>
            <a:r>
              <a:rPr lang="en-US" dirty="0" smtClean="0"/>
              <a:t>John 14:15 "</a:t>
            </a:r>
            <a:r>
              <a:rPr lang="en-US" dirty="0" smtClean="0">
                <a:solidFill>
                  <a:srgbClr val="FFC000"/>
                </a:solidFill>
              </a:rPr>
              <a:t>If you love Me, keep My commandments</a:t>
            </a:r>
            <a:r>
              <a:rPr lang="en-US" dirty="0" smtClean="0"/>
              <a:t>. </a:t>
            </a:r>
          </a:p>
          <a:p>
            <a:r>
              <a:rPr lang="en-US" dirty="0" smtClean="0"/>
              <a:t>1 John 2:3-6  Now by this we know that we know Him, if we keep His commandments. 4 He who says, "I know Him," and does not keep His commandments, is a liar, and the truth is not in him. 5 But whoever keeps His word, truly the love of God is perfected in him. By this we know that we are in Him.</a:t>
            </a:r>
          </a:p>
          <a:p>
            <a:r>
              <a:rPr lang="en-US" dirty="0" smtClean="0"/>
              <a:t>1 John 5:3 For this is the love of God, that we keep His commandments. And His commandments are not burdensome.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6781800" cy="1143000"/>
          </a:xfrm>
        </p:spPr>
        <p:txBody>
          <a:bodyPr>
            <a:normAutofit fontScale="90000"/>
          </a:bodyPr>
          <a:lstStyle/>
          <a:p>
            <a:r>
              <a:rPr lang="en-US" dirty="0" smtClean="0"/>
              <a:t>Authority and Love for God…</a:t>
            </a:r>
            <a:endParaRPr lang="en-US" dirty="0"/>
          </a:p>
        </p:txBody>
      </p:sp>
      <p:sp>
        <p:nvSpPr>
          <p:cNvPr id="6" name="Content Placeholder 5"/>
          <p:cNvSpPr>
            <a:spLocks noGrp="1"/>
          </p:cNvSpPr>
          <p:nvPr>
            <p:ph idx="1"/>
          </p:nvPr>
        </p:nvSpPr>
        <p:spPr>
          <a:xfrm>
            <a:off x="457200" y="1676400"/>
            <a:ext cx="8229600" cy="4114799"/>
          </a:xfrm>
        </p:spPr>
        <p:txBody>
          <a:bodyPr>
            <a:normAutofit fontScale="77500" lnSpcReduction="20000"/>
          </a:bodyPr>
          <a:lstStyle/>
          <a:p>
            <a:r>
              <a:rPr lang="en-US" dirty="0" smtClean="0"/>
              <a:t>1 Corinthians 13:4-6  Love suffers long and is kind; love does not envy; love does not parade itself, is not puffed up; 5 does not behave rudely, does not seek its own, is not provoked, thinks no evil; 6 does not rejoice in iniquity, but </a:t>
            </a:r>
            <a:r>
              <a:rPr lang="en-US" dirty="0" smtClean="0">
                <a:solidFill>
                  <a:srgbClr val="FFC000"/>
                </a:solidFill>
              </a:rPr>
              <a:t>rejoices in the truth; </a:t>
            </a:r>
          </a:p>
          <a:p>
            <a:r>
              <a:rPr lang="en-US" dirty="0" smtClean="0"/>
              <a:t>John 17:1-32 as </a:t>
            </a:r>
            <a:r>
              <a:rPr lang="en-US" dirty="0" smtClean="0">
                <a:solidFill>
                  <a:srgbClr val="FFC000"/>
                </a:solidFill>
              </a:rPr>
              <a:t>You have given Him authority over all flesh, that He should give eternal life to as many as You have given Him</a:t>
            </a:r>
            <a:r>
              <a:rPr lang="en-US" dirty="0" smtClean="0"/>
              <a:t>.  3 And this is eternal life, that they may know You, the only true God, and Jesus Christ whom You have sent.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ible.jpg"/>
          <p:cNvPicPr>
            <a:picLocks noChangeAspect="1"/>
          </p:cNvPicPr>
          <p:nvPr/>
        </p:nvPicPr>
        <p:blipFill>
          <a:blip r:embed="rId3" cstate="print">
            <a:lum bright="-5000" contrast="10000"/>
          </a:blip>
          <a:srcRect t="8060"/>
          <a:stretch>
            <a:fillRect/>
          </a:stretch>
        </p:blipFill>
        <p:spPr>
          <a:xfrm>
            <a:off x="0" y="-228600"/>
            <a:ext cx="9144000" cy="6705600"/>
          </a:xfrm>
          <a:prstGeom prst="rect">
            <a:avLst/>
          </a:prstGeom>
        </p:spPr>
      </p:pic>
      <p:pic>
        <p:nvPicPr>
          <p:cNvPr id="6" name="Picture 5" descr="Bible 01A.jpg"/>
          <p:cNvPicPr>
            <a:picLocks noChangeAspect="1"/>
          </p:cNvPicPr>
          <p:nvPr/>
        </p:nvPicPr>
        <p:blipFill>
          <a:blip r:embed="rId4" cstate="print">
            <a:lum bright="-20000"/>
          </a:blip>
          <a:stretch>
            <a:fillRect/>
          </a:stretch>
        </p:blipFill>
        <p:spPr>
          <a:xfrm>
            <a:off x="0" y="3657600"/>
            <a:ext cx="9144000" cy="2743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Bible 01.jpg"/>
          <p:cNvPicPr>
            <a:picLocks noChangeAspect="1"/>
          </p:cNvPicPr>
          <p:nvPr/>
        </p:nvPicPr>
        <p:blipFill>
          <a:blip r:embed="rId5" cstate="print">
            <a:lum bright="-15000"/>
          </a:blip>
          <a:stretch>
            <a:fillRect/>
          </a:stretch>
        </p:blipFill>
        <p:spPr>
          <a:xfrm>
            <a:off x="0" y="-228600"/>
            <a:ext cx="9144000" cy="5638800"/>
          </a:xfrm>
          <a:prstGeom prst="rect">
            <a:avLst/>
          </a:prstGeom>
        </p:spPr>
      </p:pic>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Psalm 115:1-11</a:t>
            </a:r>
            <a:endParaRPr lang="en-US" sz="4400" dirty="0"/>
          </a:p>
        </p:txBody>
      </p:sp>
      <p:sp>
        <p:nvSpPr>
          <p:cNvPr id="9" name="Title 8"/>
          <p:cNvSpPr>
            <a:spLocks noGrp="1"/>
          </p:cNvSpPr>
          <p:nvPr>
            <p:ph type="ctrTitle"/>
          </p:nvPr>
        </p:nvSpPr>
        <p:spPr>
          <a:xfrm>
            <a:off x="381000" y="304800"/>
            <a:ext cx="8382000" cy="1219200"/>
          </a:xfrm>
        </p:spPr>
        <p:txBody>
          <a:bodyPr>
            <a:noAutofit/>
          </a:bodyPr>
          <a:lstStyle/>
          <a:p>
            <a:r>
              <a:rPr lang="en-US" sz="6000" dirty="0" smtClean="0"/>
              <a:t>God’s Divine Authority</a:t>
            </a:r>
            <a:endParaRPr lang="en-US"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562600" cy="1143000"/>
          </a:xfrm>
        </p:spPr>
        <p:txBody>
          <a:bodyPr/>
          <a:lstStyle/>
          <a:p>
            <a:r>
              <a:rPr lang="en-US" dirty="0" smtClean="0"/>
              <a:t>God is Over All..</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752600"/>
            <a:ext cx="8229600" cy="2514600"/>
          </a:xfrm>
        </p:spPr>
        <p:txBody>
          <a:bodyPr>
            <a:normAutofit fontScale="92500" lnSpcReduction="10000"/>
          </a:bodyPr>
          <a:lstStyle/>
          <a:p>
            <a:r>
              <a:rPr lang="en-US" dirty="0" smtClean="0"/>
              <a:t>Genesis 14:19 God Most High, Possessor of heaven and earth.. </a:t>
            </a:r>
          </a:p>
          <a:p>
            <a:r>
              <a:rPr lang="en-US" dirty="0" smtClean="0"/>
              <a:t>Deuteronomy 10:17 For the Lord your God is God of gods and Lord of lords, the great God, mighty and awesome..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562600" cy="1143000"/>
          </a:xfrm>
        </p:spPr>
        <p:txBody>
          <a:bodyPr/>
          <a:lstStyle/>
          <a:p>
            <a:r>
              <a:rPr lang="en-US" dirty="0" smtClean="0"/>
              <a:t>God is Over All..</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04800" y="1828800"/>
            <a:ext cx="8534400" cy="3200400"/>
          </a:xfrm>
        </p:spPr>
        <p:txBody>
          <a:bodyPr>
            <a:normAutofit fontScale="77500" lnSpcReduction="20000"/>
          </a:bodyPr>
          <a:lstStyle/>
          <a:p>
            <a:r>
              <a:rPr lang="en-US" dirty="0" smtClean="0"/>
              <a:t>1 Chronicles 29:11-12 Yours, O Lord, is the greatness, The power and the glory, The victory and the majesty; For all that is in heaven and in earth is Yours; Yours is the kingdom, O Lord, And You are exalted as head over all. 12 Both riches and honor come from You, And You reign over all. In Your hand is power and might; In Your hand it is to make great And to give strength to all.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562600" cy="1143000"/>
          </a:xfrm>
        </p:spPr>
        <p:txBody>
          <a:bodyPr/>
          <a:lstStyle/>
          <a:p>
            <a:r>
              <a:rPr lang="en-US" dirty="0" smtClean="0"/>
              <a:t>God is Over All..</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676400"/>
            <a:ext cx="8382000" cy="2819399"/>
          </a:xfrm>
        </p:spPr>
        <p:txBody>
          <a:bodyPr>
            <a:normAutofit fontScale="92500" lnSpcReduction="20000"/>
          </a:bodyPr>
          <a:lstStyle/>
          <a:p>
            <a:r>
              <a:rPr lang="en-US" dirty="0" smtClean="0"/>
              <a:t>Psalms 24:1 The earth is the Lord's, and all its fullness, The world and those who dwell therein. </a:t>
            </a:r>
          </a:p>
          <a:p>
            <a:r>
              <a:rPr lang="en-US" dirty="0" smtClean="0"/>
              <a:t>Psalms 103:19-20 The Lord has established His throne in heaven, And His kingdom rules over all.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229600" cy="3505199"/>
          </a:xfrm>
        </p:spPr>
        <p:txBody>
          <a:bodyPr>
            <a:normAutofit lnSpcReduction="10000"/>
          </a:bodyPr>
          <a:lstStyle/>
          <a:p>
            <a:r>
              <a:rPr lang="en-US" dirty="0" smtClean="0">
                <a:solidFill>
                  <a:srgbClr val="FFC000"/>
                </a:solidFill>
              </a:rPr>
              <a:t>God created everyone.. </a:t>
            </a:r>
            <a:r>
              <a:rPr lang="en-US" dirty="0" smtClean="0"/>
              <a:t>Gen 1:26</a:t>
            </a:r>
          </a:p>
          <a:p>
            <a:pPr lvl="1"/>
            <a:r>
              <a:rPr lang="en-US" dirty="0" smtClean="0"/>
              <a:t>Acts 17:24-26 God, who made the world and everything in it, since He is Lord of heaven and earth…And He has made from one blood every nation of men to dwell on all the face of the earth, and has determined their </a:t>
            </a:r>
            <a:r>
              <a:rPr lang="en-US" dirty="0" err="1" smtClean="0"/>
              <a:t>preappointed</a:t>
            </a:r>
            <a:r>
              <a:rPr lang="en-US" dirty="0" smtClean="0"/>
              <a:t> times and the boundaries of their dwellings..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077200" cy="3505199"/>
          </a:xfrm>
        </p:spPr>
        <p:txBody>
          <a:bodyPr>
            <a:normAutofit fontScale="92500" lnSpcReduction="10000"/>
          </a:bodyPr>
          <a:lstStyle/>
          <a:p>
            <a:r>
              <a:rPr lang="en-US" dirty="0" smtClean="0">
                <a:solidFill>
                  <a:srgbClr val="FFC000"/>
                </a:solidFill>
              </a:rPr>
              <a:t>God is holy, pure, and just.. </a:t>
            </a:r>
            <a:r>
              <a:rPr lang="en-US" dirty="0" smtClean="0"/>
              <a:t>1 John 1:5</a:t>
            </a:r>
          </a:p>
          <a:p>
            <a:pPr lvl="1"/>
            <a:r>
              <a:rPr lang="en-US" dirty="0" smtClean="0"/>
              <a:t>Romans 3:4  let God be true but every man a liar. As it is written: "That You may be justified in Your words, And may overcome when You are judged." </a:t>
            </a:r>
          </a:p>
          <a:p>
            <a:pPr lvl="1"/>
            <a:r>
              <a:rPr lang="en-US" dirty="0" smtClean="0"/>
              <a:t>Psalms 119:128 Therefore all Your precepts concerning all things I consider to be right; I hate every false way.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077200" cy="3505199"/>
          </a:xfrm>
        </p:spPr>
        <p:txBody>
          <a:bodyPr>
            <a:normAutofit fontScale="92500" lnSpcReduction="20000"/>
          </a:bodyPr>
          <a:lstStyle/>
          <a:p>
            <a:r>
              <a:rPr lang="en-US" dirty="0" smtClean="0">
                <a:solidFill>
                  <a:srgbClr val="FFC000"/>
                </a:solidFill>
              </a:rPr>
              <a:t>His commands are for our good</a:t>
            </a:r>
            <a:r>
              <a:rPr lang="en-US" dirty="0" smtClean="0"/>
              <a:t>…</a:t>
            </a:r>
          </a:p>
          <a:p>
            <a:pPr lvl="1"/>
            <a:r>
              <a:rPr lang="en-US" dirty="0" smtClean="0"/>
              <a:t>Deuteronomy 6:24 And the Lord commanded us to observe all these statutes, to fear the Lord our God, for our good always..</a:t>
            </a:r>
          </a:p>
          <a:p>
            <a:pPr lvl="1"/>
            <a:r>
              <a:rPr lang="en-US" dirty="0" smtClean="0"/>
              <a:t>1 Peter 3:10-11 </a:t>
            </a:r>
            <a:r>
              <a:rPr lang="en-US" dirty="0" err="1" smtClean="0"/>
              <a:t>For"He</a:t>
            </a:r>
            <a:r>
              <a:rPr lang="en-US" dirty="0" smtClean="0"/>
              <a:t> who would love life And see good days, Let him refrain his tongue from evil, And his lips from speaking deceit. 11 Let him turn away from evil and do good; Let him seek peace and pursue it.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077200" cy="3505199"/>
          </a:xfrm>
        </p:spPr>
        <p:txBody>
          <a:bodyPr>
            <a:normAutofit fontScale="92500" lnSpcReduction="10000"/>
          </a:bodyPr>
          <a:lstStyle/>
          <a:p>
            <a:r>
              <a:rPr lang="en-US" dirty="0" smtClean="0">
                <a:solidFill>
                  <a:srgbClr val="FFC000"/>
                </a:solidFill>
              </a:rPr>
              <a:t>We have proven our inability to guide ourselves </a:t>
            </a:r>
            <a:r>
              <a:rPr lang="en-US" dirty="0" smtClean="0"/>
              <a:t>… Jer. 10:23</a:t>
            </a:r>
          </a:p>
          <a:p>
            <a:pPr lvl="1"/>
            <a:r>
              <a:rPr lang="en-US" dirty="0" smtClean="0"/>
              <a:t>Romans 1:21 although they knew God, they did not glorify Him as God, nor were thankful, but became futile in their thoughts, and their foolish hearts were darkened. </a:t>
            </a:r>
          </a:p>
          <a:p>
            <a:pPr lvl="1"/>
            <a:r>
              <a:rPr lang="en-US" dirty="0" smtClean="0"/>
              <a:t>Romans 3:23 for all have sinned and fall short of the glory of God...</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00800" cy="1143000"/>
          </a:xfrm>
        </p:spPr>
        <p:txBody>
          <a:bodyPr>
            <a:normAutofit fontScale="90000"/>
          </a:bodyPr>
          <a:lstStyle/>
          <a:p>
            <a:r>
              <a:rPr lang="en-US" dirty="0" smtClean="0"/>
              <a:t>What right does God have? </a:t>
            </a:r>
            <a:endParaRPr lang="en-US" dirty="0"/>
          </a:p>
        </p:txBody>
      </p:sp>
      <p:sp>
        <p:nvSpPr>
          <p:cNvPr id="4" name="Content Placeholder 3"/>
          <p:cNvSpPr>
            <a:spLocks noGrp="1"/>
          </p:cNvSpPr>
          <p:nvPr>
            <p:ph idx="1"/>
          </p:nvPr>
        </p:nvSpPr>
        <p:spPr>
          <a:xfrm>
            <a:off x="457200" y="1676400"/>
            <a:ext cx="8077200" cy="3505199"/>
          </a:xfrm>
        </p:spPr>
        <p:txBody>
          <a:bodyPr>
            <a:normAutofit fontScale="92500"/>
          </a:bodyPr>
          <a:lstStyle/>
          <a:p>
            <a:r>
              <a:rPr lang="en-US" dirty="0" smtClean="0">
                <a:solidFill>
                  <a:srgbClr val="FFC000"/>
                </a:solidFill>
              </a:rPr>
              <a:t>After all our sins, God sent His own Son to die for our sins </a:t>
            </a:r>
            <a:r>
              <a:rPr lang="en-US" dirty="0" smtClean="0"/>
              <a:t>… John 3:16; Rom 5:8</a:t>
            </a:r>
          </a:p>
          <a:p>
            <a:pPr lvl="1"/>
            <a:r>
              <a:rPr lang="en-US" dirty="0" smtClean="0"/>
              <a:t>Matthew 16:24-25 , "If anyone desires to come after Me, let him deny himself, and take up his cross, and follow Me.  25 For whoever desires to save his life will lose it, but whoever loses his life for My sake will find it. </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1202</Words>
  <Application>Microsoft Office PowerPoint</Application>
  <PresentationFormat>On-screen Show (4:3)</PresentationFormat>
  <Paragraphs>67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God’s Divine Authority</vt:lpstr>
      <vt:lpstr>God is Over All..</vt:lpstr>
      <vt:lpstr>God is Over All..</vt:lpstr>
      <vt:lpstr>God is Over All..</vt:lpstr>
      <vt:lpstr>What right does God have? </vt:lpstr>
      <vt:lpstr>What right does God have? </vt:lpstr>
      <vt:lpstr>What right does God have? </vt:lpstr>
      <vt:lpstr>What right does God have? </vt:lpstr>
      <vt:lpstr>What right does God have? </vt:lpstr>
      <vt:lpstr>What right does God have? </vt:lpstr>
      <vt:lpstr>Inherent Authority..</vt:lpstr>
      <vt:lpstr>Our Acceptance ..</vt:lpstr>
      <vt:lpstr>Authority and Faith..</vt:lpstr>
      <vt:lpstr>Authority and Faith..</vt:lpstr>
      <vt:lpstr>Modern applications..</vt:lpstr>
      <vt:lpstr>Modern applications..</vt:lpstr>
      <vt:lpstr>Authority and Love for God…</vt:lpstr>
      <vt:lpstr>Authority and Love for God…</vt:lpstr>
      <vt:lpstr>God’s Divine Authority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174</cp:revision>
  <dcterms:created xsi:type="dcterms:W3CDTF">2011-02-15T07:29:10Z</dcterms:created>
  <dcterms:modified xsi:type="dcterms:W3CDTF">2013-07-28T23:22:04Z</dcterms:modified>
</cp:coreProperties>
</file>