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61" r:id="rId4"/>
    <p:sldId id="262" r:id="rId5"/>
    <p:sldId id="263" r:id="rId6"/>
    <p:sldId id="264" r:id="rId7"/>
    <p:sldId id="265" r:id="rId8"/>
    <p:sldId id="259" r:id="rId9"/>
    <p:sldId id="267" r:id="rId10"/>
    <p:sldId id="266"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BDB53"/>
    <a:srgbClr val="FAD32E"/>
    <a:srgbClr val="FFD629"/>
    <a:srgbClr val="FFE05D"/>
    <a:srgbClr val="FFD10D"/>
    <a:srgbClr val="0094C8"/>
    <a:srgbClr val="0078A2"/>
    <a:srgbClr val="000000"/>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35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7/7/2013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7/7/2013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7/7/2013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C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7/7/2013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7/7/2013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God-in-Your-Morning.jpg"/>
          <p:cNvPicPr>
            <a:picLocks noChangeAspect="1"/>
          </p:cNvPicPr>
          <p:nvPr userDrawn="1"/>
        </p:nvPicPr>
        <p:blipFill>
          <a:blip r:embed="rId13" cstate="print"/>
          <a:stretch>
            <a:fillRect/>
          </a:stretch>
        </p:blipFill>
        <p:spPr>
          <a:xfrm>
            <a:off x="0" y="0"/>
            <a:ext cx="9144000" cy="6858000"/>
          </a:xfrm>
          <a:prstGeom prst="rect">
            <a:avLst/>
          </a:prstGeom>
        </p:spPr>
      </p:pic>
      <p:sp>
        <p:nvSpPr>
          <p:cNvPr id="12" name="Rectangle 11"/>
          <p:cNvSpPr/>
          <p:nvPr userDrawn="1"/>
        </p:nvSpPr>
        <p:spPr>
          <a:xfrm>
            <a:off x="0" y="0"/>
            <a:ext cx="9144000" cy="65532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C00"/>
              </a:solidFill>
            </a:endParaRPr>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rgbClr val="FBDB53"/>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pic>
        <p:nvPicPr>
          <p:cNvPr id="5" name="Picture 4" descr="God-in-Your-Morning.jpg"/>
          <p:cNvPicPr>
            <a:picLocks noChangeAspect="1"/>
          </p:cNvPicPr>
          <p:nvPr/>
        </p:nvPicPr>
        <p:blipFill>
          <a:blip r:embed="rId3" cstate="print">
            <a:lum bright="-10000" contrast="10000"/>
          </a:blip>
          <a:stretch>
            <a:fillRect/>
          </a:stretch>
        </p:blipFill>
        <p:spPr>
          <a:xfrm>
            <a:off x="0" y="0"/>
            <a:ext cx="9169374" cy="6858000"/>
          </a:xfrm>
          <a:prstGeom prst="rect">
            <a:avLst/>
          </a:prstGeom>
        </p:spPr>
      </p:pic>
      <p:sp>
        <p:nvSpPr>
          <p:cNvPr id="9" name="Title 8"/>
          <p:cNvSpPr>
            <a:spLocks noGrp="1"/>
          </p:cNvSpPr>
          <p:nvPr>
            <p:ph type="ctrTitle"/>
          </p:nvPr>
        </p:nvSpPr>
        <p:spPr>
          <a:xfrm>
            <a:off x="685800" y="304800"/>
            <a:ext cx="7772400" cy="1524000"/>
          </a:xfrm>
        </p:spPr>
        <p:txBody>
          <a:bodyPr>
            <a:noAutofit/>
          </a:bodyPr>
          <a:lstStyle/>
          <a:p>
            <a:r>
              <a:rPr lang="en-US" dirty="0" smtClean="0"/>
              <a:t>What Does God Expect?</a:t>
            </a:r>
            <a:endParaRPr lang="en-US" dirty="0"/>
          </a:p>
        </p:txBody>
      </p:sp>
      <p:sp>
        <p:nvSpPr>
          <p:cNvPr id="10" name="Subtitle 9"/>
          <p:cNvSpPr>
            <a:spLocks noGrp="1"/>
          </p:cNvSpPr>
          <p:nvPr>
            <p:ph type="subTitle" idx="1"/>
          </p:nvPr>
        </p:nvSpPr>
        <p:spPr>
          <a:xfrm>
            <a:off x="1371600" y="5257800"/>
            <a:ext cx="6400800" cy="990600"/>
          </a:xfrm>
        </p:spPr>
        <p:txBody>
          <a:bodyPr>
            <a:normAutofit/>
          </a:bodyPr>
          <a:lstStyle/>
          <a:p>
            <a:r>
              <a:rPr lang="en-US" sz="4400" dirty="0" smtClean="0"/>
              <a:t>Mark 12:28-31</a:t>
            </a:r>
            <a:endParaRPr lang="en-US" sz="4400" dirty="0"/>
          </a:p>
        </p:txBody>
      </p:sp>
      <p:sp>
        <p:nvSpPr>
          <p:cNvPr id="6" name="Rectangle 5"/>
          <p:cNvSpPr/>
          <p:nvPr/>
        </p:nvSpPr>
        <p:spPr>
          <a:xfrm flipV="1">
            <a:off x="0" y="6477000"/>
            <a:ext cx="9144000" cy="381000"/>
          </a:xfrm>
          <a:prstGeom prst="rect">
            <a:avLst/>
          </a:prstGeom>
          <a:solidFill>
            <a:srgbClr val="FBDB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C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od-first 02.jpg"/>
          <p:cNvPicPr>
            <a:picLocks noChangeAspect="1"/>
          </p:cNvPicPr>
          <p:nvPr/>
        </p:nvPicPr>
        <p:blipFill>
          <a:blip r:embed="rId2" cstate="print">
            <a:lum bright="-30000" contrast="10000"/>
          </a:blip>
          <a:stretch>
            <a:fillRect/>
          </a:stretch>
        </p:blipFill>
        <p:spPr>
          <a:xfrm>
            <a:off x="0" y="0"/>
            <a:ext cx="9195018" cy="6553200"/>
          </a:xfrm>
          <a:prstGeom prst="rect">
            <a:avLst/>
          </a:prstGeom>
        </p:spPr>
      </p:pic>
      <p:sp>
        <p:nvSpPr>
          <p:cNvPr id="5" name="Title 4"/>
          <p:cNvSpPr>
            <a:spLocks noGrp="1"/>
          </p:cNvSpPr>
          <p:nvPr>
            <p:ph type="title"/>
          </p:nvPr>
        </p:nvSpPr>
        <p:spPr>
          <a:xfrm>
            <a:off x="381000" y="304800"/>
            <a:ext cx="7010400" cy="1143000"/>
          </a:xfrm>
        </p:spPr>
        <p:txBody>
          <a:bodyPr>
            <a:normAutofit fontScale="90000"/>
          </a:bodyPr>
          <a:lstStyle/>
          <a:p>
            <a:r>
              <a:rPr lang="en-US" dirty="0" smtClean="0"/>
              <a:t>Are you giving Him your best?</a:t>
            </a:r>
            <a:endParaRPr lang="en-US" dirty="0"/>
          </a:p>
        </p:txBody>
      </p:sp>
      <p:sp>
        <p:nvSpPr>
          <p:cNvPr id="6" name="Content Placeholder 5"/>
          <p:cNvSpPr>
            <a:spLocks noGrp="1"/>
          </p:cNvSpPr>
          <p:nvPr>
            <p:ph idx="1"/>
          </p:nvPr>
        </p:nvSpPr>
        <p:spPr/>
        <p:txBody>
          <a:bodyPr>
            <a:normAutofit lnSpcReduction="10000"/>
          </a:bodyPr>
          <a:lstStyle/>
          <a:p>
            <a:r>
              <a:rPr lang="en-US" dirty="0" smtClean="0"/>
              <a:t>None of us are… yet God accepts us when we give Him our hearts…</a:t>
            </a:r>
          </a:p>
          <a:p>
            <a:r>
              <a:rPr lang="en-US" dirty="0" smtClean="0"/>
              <a:t>Mark 12:28-31: 'Hear, O Israel, the Lord our God, the Lord is one.  30 And you shall love the Lord your God with all your heart, with all your soul, with all your mind, and with all your strength.'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pic>
        <p:nvPicPr>
          <p:cNvPr id="5" name="Picture 4" descr="God-in-Your-Morning.jpg"/>
          <p:cNvPicPr>
            <a:picLocks noChangeAspect="1"/>
          </p:cNvPicPr>
          <p:nvPr/>
        </p:nvPicPr>
        <p:blipFill>
          <a:blip r:embed="rId3" cstate="print">
            <a:lum bright="-10000" contrast="10000"/>
          </a:blip>
          <a:stretch>
            <a:fillRect/>
          </a:stretch>
        </p:blipFill>
        <p:spPr>
          <a:xfrm>
            <a:off x="-25374" y="0"/>
            <a:ext cx="9169374" cy="6858000"/>
          </a:xfrm>
          <a:prstGeom prst="rect">
            <a:avLst/>
          </a:prstGeom>
        </p:spPr>
      </p:pic>
      <p:sp>
        <p:nvSpPr>
          <p:cNvPr id="9" name="Title 8"/>
          <p:cNvSpPr>
            <a:spLocks noGrp="1"/>
          </p:cNvSpPr>
          <p:nvPr>
            <p:ph type="ctrTitle"/>
          </p:nvPr>
        </p:nvSpPr>
        <p:spPr>
          <a:xfrm>
            <a:off x="685800" y="304800"/>
            <a:ext cx="7772400" cy="1524000"/>
          </a:xfrm>
        </p:spPr>
        <p:txBody>
          <a:bodyPr>
            <a:noAutofit/>
          </a:bodyPr>
          <a:lstStyle/>
          <a:p>
            <a:r>
              <a:rPr lang="en-US" dirty="0" smtClean="0"/>
              <a:t>What Does God Expect?</a:t>
            </a:r>
            <a:endParaRPr lang="en-US" dirty="0"/>
          </a:p>
        </p:txBody>
      </p:sp>
      <p:sp>
        <p:nvSpPr>
          <p:cNvPr id="10" name="Subtitle 9"/>
          <p:cNvSpPr>
            <a:spLocks noGrp="1"/>
          </p:cNvSpPr>
          <p:nvPr>
            <p:ph type="subTitle" idx="1"/>
          </p:nvPr>
        </p:nvSpPr>
        <p:spPr>
          <a:xfrm>
            <a:off x="1371600" y="5257800"/>
            <a:ext cx="6400800" cy="990600"/>
          </a:xfrm>
        </p:spPr>
        <p:txBody>
          <a:bodyPr>
            <a:normAutofit/>
          </a:bodyPr>
          <a:lstStyle/>
          <a:p>
            <a:r>
              <a:rPr lang="en-US" sz="4400" dirty="0" smtClean="0"/>
              <a:t>Mark 12:28-31</a:t>
            </a:r>
            <a:endParaRPr lang="en-US" sz="4400" dirty="0"/>
          </a:p>
        </p:txBody>
      </p:sp>
      <p:sp>
        <p:nvSpPr>
          <p:cNvPr id="6" name="Rectangle 5"/>
          <p:cNvSpPr/>
          <p:nvPr/>
        </p:nvSpPr>
        <p:spPr>
          <a:xfrm flipV="1">
            <a:off x="0" y="6477000"/>
            <a:ext cx="9144000" cy="381000"/>
          </a:xfrm>
          <a:prstGeom prst="rect">
            <a:avLst/>
          </a:prstGeom>
          <a:solidFill>
            <a:srgbClr val="FBDB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C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5943600" cy="1143000"/>
          </a:xfrm>
        </p:spPr>
        <p:txBody>
          <a:bodyPr>
            <a:normAutofit fontScale="90000"/>
          </a:bodyPr>
          <a:lstStyle/>
          <a:p>
            <a:r>
              <a:rPr lang="en-US" dirty="0" smtClean="0"/>
              <a:t>God wants what is first..</a:t>
            </a:r>
            <a:endParaRPr lang="en-US" dirty="0"/>
          </a:p>
        </p:txBody>
      </p:sp>
      <p:sp>
        <p:nvSpPr>
          <p:cNvPr id="7" name="Content Placeholder 6"/>
          <p:cNvSpPr>
            <a:spLocks noGrp="1"/>
          </p:cNvSpPr>
          <p:nvPr>
            <p:ph idx="1"/>
          </p:nvPr>
        </p:nvSpPr>
        <p:spPr>
          <a:xfrm>
            <a:off x="304800" y="1676400"/>
            <a:ext cx="8382000" cy="4449763"/>
          </a:xfrm>
        </p:spPr>
        <p:txBody>
          <a:bodyPr/>
          <a:lstStyle/>
          <a:p>
            <a:r>
              <a:rPr lang="en-US" sz="2400" dirty="0" smtClean="0"/>
              <a:t>Genesis 4:4  Abel brought of the firstborn of his flock and of their fat. And the Lord respected Abel and his offering.. </a:t>
            </a:r>
          </a:p>
          <a:p>
            <a:r>
              <a:rPr lang="en-US" sz="2400" dirty="0" err="1" smtClean="0"/>
              <a:t>Exod</a:t>
            </a:r>
            <a:r>
              <a:rPr lang="en-US" sz="2400" dirty="0" smtClean="0"/>
              <a:t> 23:16,19  The first of the </a:t>
            </a:r>
            <a:r>
              <a:rPr lang="en-US" sz="2400" dirty="0" err="1" smtClean="0"/>
              <a:t>firstfruits</a:t>
            </a:r>
            <a:r>
              <a:rPr lang="en-US" sz="2400" dirty="0" smtClean="0"/>
              <a:t> of your land you shall bring into the house of the Lord your God.</a:t>
            </a:r>
          </a:p>
          <a:p>
            <a:r>
              <a:rPr lang="en-US" sz="2400" dirty="0" smtClean="0"/>
              <a:t>Deut 26:1-10 I have brought the </a:t>
            </a:r>
            <a:r>
              <a:rPr lang="en-US" sz="2400" dirty="0" err="1" smtClean="0"/>
              <a:t>firstfruits</a:t>
            </a:r>
            <a:r>
              <a:rPr lang="en-US" sz="2400" dirty="0" smtClean="0"/>
              <a:t> of the land which you, O Lord, have given me.' "Then you shall set it before the Lord your God, and worship before the Lord your God. </a:t>
            </a:r>
          </a:p>
          <a:p>
            <a:r>
              <a:rPr lang="en-US" sz="2400" dirty="0" smtClean="0"/>
              <a:t>Lev. 2:14 grain offering ..</a:t>
            </a:r>
          </a:p>
          <a:p>
            <a:r>
              <a:rPr lang="en-US" sz="2400" dirty="0" smtClean="0"/>
              <a:t>Numb 15:20-21 first loaf of dough..</a:t>
            </a:r>
          </a:p>
          <a:p>
            <a:endParaRPr lang="en-US" sz="2400" dirty="0" smtClean="0"/>
          </a:p>
        </p:txBody>
      </p:sp>
      <p:sp>
        <p:nvSpPr>
          <p:cNvPr id="5" name="Rectangle 4"/>
          <p:cNvSpPr/>
          <p:nvPr/>
        </p:nvSpPr>
        <p:spPr>
          <a:xfrm flipV="1">
            <a:off x="0" y="6477000"/>
            <a:ext cx="9144000" cy="381000"/>
          </a:xfrm>
          <a:prstGeom prst="rect">
            <a:avLst/>
          </a:prstGeom>
          <a:solidFill>
            <a:srgbClr val="FBDB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C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dissolv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dissolve">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553200" cy="1143000"/>
          </a:xfrm>
        </p:spPr>
        <p:txBody>
          <a:bodyPr>
            <a:normAutofit fontScale="90000"/>
          </a:bodyPr>
          <a:lstStyle/>
          <a:p>
            <a:r>
              <a:rPr lang="en-US" dirty="0" smtClean="0"/>
              <a:t>God wanted the firstborn..</a:t>
            </a:r>
            <a:endParaRPr lang="en-US" dirty="0"/>
          </a:p>
        </p:txBody>
      </p:sp>
      <p:sp>
        <p:nvSpPr>
          <p:cNvPr id="7" name="Content Placeholder 6"/>
          <p:cNvSpPr>
            <a:spLocks noGrp="1"/>
          </p:cNvSpPr>
          <p:nvPr>
            <p:ph idx="1"/>
          </p:nvPr>
        </p:nvSpPr>
        <p:spPr>
          <a:xfrm>
            <a:off x="304800" y="1676400"/>
            <a:ext cx="8382000" cy="4449763"/>
          </a:xfrm>
        </p:spPr>
        <p:txBody>
          <a:bodyPr>
            <a:normAutofit lnSpcReduction="10000"/>
          </a:bodyPr>
          <a:lstStyle/>
          <a:p>
            <a:r>
              <a:rPr lang="en-US" sz="2400" dirty="0" smtClean="0"/>
              <a:t>Exodus 13:2  "Consecrate to Me all the firstborn, whatever opens the womb among the children of Israel, both of man and beast; it is Mine." </a:t>
            </a:r>
          </a:p>
          <a:p>
            <a:r>
              <a:rPr lang="en-US" sz="2400" dirty="0" smtClean="0"/>
              <a:t>Exodus 13:12-16 you shall set apart to the Lord all that open the womb, that is, every firstborn that comes from an animal which you have; the males shall be the Lord's... all the firstborn of my sons I redeem.</a:t>
            </a:r>
          </a:p>
          <a:p>
            <a:r>
              <a:rPr lang="en-US" sz="2400" dirty="0" smtClean="0"/>
              <a:t>Numbers 3:11-13 behold, I  have taken the Levites from among the children of Israel instead of every firstborn who opens the womb among the children of Israel. Therefore the Levites shall be Mine, 13 because all the firstborn are Mine. </a:t>
            </a:r>
          </a:p>
        </p:txBody>
      </p:sp>
      <p:sp>
        <p:nvSpPr>
          <p:cNvPr id="5" name="Rectangle 4"/>
          <p:cNvSpPr/>
          <p:nvPr/>
        </p:nvSpPr>
        <p:spPr>
          <a:xfrm flipV="1">
            <a:off x="0" y="6477000"/>
            <a:ext cx="9144000" cy="381000"/>
          </a:xfrm>
          <a:prstGeom prst="rect">
            <a:avLst/>
          </a:prstGeom>
          <a:solidFill>
            <a:srgbClr val="FBDB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C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5943600" cy="1143000"/>
          </a:xfrm>
        </p:spPr>
        <p:txBody>
          <a:bodyPr>
            <a:normAutofit/>
          </a:bodyPr>
          <a:lstStyle/>
          <a:p>
            <a:r>
              <a:rPr lang="en-US" dirty="0" smtClean="0"/>
              <a:t>Honoring the Lord ..</a:t>
            </a:r>
            <a:endParaRPr lang="en-US" dirty="0"/>
          </a:p>
        </p:txBody>
      </p:sp>
      <p:sp>
        <p:nvSpPr>
          <p:cNvPr id="7" name="Content Placeholder 6"/>
          <p:cNvSpPr>
            <a:spLocks noGrp="1"/>
          </p:cNvSpPr>
          <p:nvPr>
            <p:ph idx="1"/>
          </p:nvPr>
        </p:nvSpPr>
        <p:spPr>
          <a:xfrm>
            <a:off x="304800" y="1676400"/>
            <a:ext cx="8382000" cy="4449763"/>
          </a:xfrm>
        </p:spPr>
        <p:txBody>
          <a:bodyPr>
            <a:normAutofit fontScale="92500" lnSpcReduction="10000"/>
          </a:bodyPr>
          <a:lstStyle/>
          <a:p>
            <a:r>
              <a:rPr lang="en-US" sz="2400" dirty="0" smtClean="0"/>
              <a:t>Proverbs 3:9-10 Honor the Lord with your possessions, And with the </a:t>
            </a:r>
            <a:r>
              <a:rPr lang="en-US" sz="2400" dirty="0" err="1" smtClean="0"/>
              <a:t>firstfruits</a:t>
            </a:r>
            <a:r>
              <a:rPr lang="en-US" sz="2400" dirty="0" smtClean="0"/>
              <a:t> of all your increase; 10 So your barns will be filled with plenty, And your vats will overflow with new wine. </a:t>
            </a:r>
          </a:p>
          <a:p>
            <a:r>
              <a:rPr lang="en-US" sz="2400" dirty="0" smtClean="0"/>
              <a:t>Malachi 1:6-13 "A son honors his father, and a servant his master. If then I am the Father, Where is My honor? And if I am a Master, Where is My reverence? Says the Lord of hosts To you priests who despise My </a:t>
            </a:r>
            <a:r>
              <a:rPr lang="en-US" sz="2400" dirty="0" err="1" smtClean="0"/>
              <a:t>name.Yet</a:t>
            </a:r>
            <a:r>
              <a:rPr lang="en-US" sz="2400" dirty="0" smtClean="0"/>
              <a:t> you say, 'In what way have we despised Your name?'  7 "You offer defiled food on My altar, But say, 'In what way have we defiled You?' By saying, 'The table of the Lord is contemptible.' 8 And when you offer the blind as a sacrifice, Is it not evil? And when you offer the lame and sick, Is it not evil? Offer it then to your governor! Would he be pleased with you? Would he accept you favorably?"</a:t>
            </a:r>
            <a:endParaRPr lang="en-US" sz="2400" dirty="0"/>
          </a:p>
        </p:txBody>
      </p:sp>
      <p:sp>
        <p:nvSpPr>
          <p:cNvPr id="5" name="Rectangle 4"/>
          <p:cNvSpPr/>
          <p:nvPr/>
        </p:nvSpPr>
        <p:spPr>
          <a:xfrm flipV="1">
            <a:off x="0" y="6477000"/>
            <a:ext cx="9144000" cy="381000"/>
          </a:xfrm>
          <a:prstGeom prst="rect">
            <a:avLst/>
          </a:prstGeom>
          <a:solidFill>
            <a:srgbClr val="FBDB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C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5943600" cy="1143000"/>
          </a:xfrm>
        </p:spPr>
        <p:txBody>
          <a:bodyPr>
            <a:normAutofit/>
          </a:bodyPr>
          <a:lstStyle/>
          <a:p>
            <a:r>
              <a:rPr lang="en-US" dirty="0" smtClean="0"/>
              <a:t>What Jesus taught..</a:t>
            </a:r>
            <a:endParaRPr lang="en-US" dirty="0"/>
          </a:p>
        </p:txBody>
      </p:sp>
      <p:sp>
        <p:nvSpPr>
          <p:cNvPr id="7" name="Content Placeholder 6"/>
          <p:cNvSpPr>
            <a:spLocks noGrp="1"/>
          </p:cNvSpPr>
          <p:nvPr>
            <p:ph idx="1"/>
          </p:nvPr>
        </p:nvSpPr>
        <p:spPr>
          <a:xfrm>
            <a:off x="304800" y="1676400"/>
            <a:ext cx="8382000" cy="4449763"/>
          </a:xfrm>
        </p:spPr>
        <p:txBody>
          <a:bodyPr>
            <a:normAutofit/>
          </a:bodyPr>
          <a:lstStyle/>
          <a:p>
            <a:r>
              <a:rPr lang="en-US" sz="2400" dirty="0" smtClean="0"/>
              <a:t>Matthew 6:33  But seek first the kingdom of God and His righteousness, and all these things shall be added to you. </a:t>
            </a:r>
          </a:p>
          <a:p>
            <a:r>
              <a:rPr lang="en-US" sz="2400" dirty="0" smtClean="0"/>
              <a:t>Luke 9:59-62  Then He said to another, "Follow Me." But he said, "Lord, let me first go and bury my father."  60 Jesus said to him, "Let the dead bury their own dead, but you go and preach the kingdom of God." 61 And another also said, "Lord, I will follow You, but let me first go and bid them farewell who are at my house." 62 But Jesus said to him, "No one, having put his hand to the plow, and looking back, is fit for the kingdom of God." </a:t>
            </a:r>
            <a:endParaRPr lang="en-US" sz="2400" dirty="0"/>
          </a:p>
        </p:txBody>
      </p:sp>
      <p:sp>
        <p:nvSpPr>
          <p:cNvPr id="5" name="Rectangle 4"/>
          <p:cNvSpPr/>
          <p:nvPr/>
        </p:nvSpPr>
        <p:spPr>
          <a:xfrm flipV="1">
            <a:off x="0" y="6477000"/>
            <a:ext cx="9144000" cy="381000"/>
          </a:xfrm>
          <a:prstGeom prst="rect">
            <a:avLst/>
          </a:prstGeom>
          <a:solidFill>
            <a:srgbClr val="FBDB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C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 made us His first..</a:t>
            </a:r>
            <a:endParaRPr lang="en-US" dirty="0"/>
          </a:p>
        </p:txBody>
      </p:sp>
      <p:sp>
        <p:nvSpPr>
          <p:cNvPr id="3" name="Content Placeholder 2"/>
          <p:cNvSpPr>
            <a:spLocks noGrp="1"/>
          </p:cNvSpPr>
          <p:nvPr>
            <p:ph idx="1"/>
          </p:nvPr>
        </p:nvSpPr>
        <p:spPr/>
        <p:txBody>
          <a:bodyPr>
            <a:normAutofit lnSpcReduction="10000"/>
          </a:bodyPr>
          <a:lstStyle/>
          <a:p>
            <a:r>
              <a:rPr lang="en-US" sz="2800" dirty="0" err="1" smtClean="0"/>
              <a:t>Exod</a:t>
            </a:r>
            <a:r>
              <a:rPr lang="en-US" sz="2800" dirty="0" smtClean="0"/>
              <a:t> 4:22-23 Israel called God’s firstborn ..</a:t>
            </a:r>
          </a:p>
          <a:p>
            <a:r>
              <a:rPr lang="en-US" sz="2800" dirty="0" smtClean="0"/>
              <a:t>Gal 3:28-29; 6:16 We are now called the seed of Abraham,  Israel of God..</a:t>
            </a:r>
          </a:p>
          <a:p>
            <a:r>
              <a:rPr lang="en-US" sz="2800" dirty="0" smtClean="0"/>
              <a:t>2 </a:t>
            </a:r>
            <a:r>
              <a:rPr lang="en-US" sz="2800" dirty="0" err="1" smtClean="0"/>
              <a:t>Thess</a:t>
            </a:r>
            <a:r>
              <a:rPr lang="en-US" sz="2800" dirty="0" smtClean="0"/>
              <a:t> 2:13 God from the beginning chose you for salvation through sanctification by the Spirit and belief in the truth</a:t>
            </a:r>
          </a:p>
          <a:p>
            <a:r>
              <a:rPr lang="en-US" sz="2800" dirty="0" smtClean="0"/>
              <a:t>Hebrews 12:23  to the general assembly and church of the firstborn who are registered in heaven, to God the Judge of all, to the spirits of just men made perfect</a:t>
            </a:r>
          </a:p>
          <a:p>
            <a:endParaRPr lang="en-US" sz="2800" dirty="0" smtClean="0"/>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You’ll lose what you put before God..</a:t>
            </a:r>
            <a:endParaRPr lang="en-US" dirty="0"/>
          </a:p>
        </p:txBody>
      </p:sp>
      <p:sp>
        <p:nvSpPr>
          <p:cNvPr id="3" name="Content Placeholder 2"/>
          <p:cNvSpPr>
            <a:spLocks noGrp="1"/>
          </p:cNvSpPr>
          <p:nvPr>
            <p:ph idx="1"/>
          </p:nvPr>
        </p:nvSpPr>
        <p:spPr/>
        <p:txBody>
          <a:bodyPr>
            <a:normAutofit/>
          </a:bodyPr>
          <a:lstStyle/>
          <a:p>
            <a:r>
              <a:rPr lang="en-US" sz="2800" dirty="0" smtClean="0"/>
              <a:t>Luke 10:38-42 "Martha, Martha, you are worried and troubled about many things.  42 But one thing is needed, and Mary has chosen that good part, which will not be taken away from her." </a:t>
            </a:r>
          </a:p>
          <a:p>
            <a:r>
              <a:rPr lang="en-US" sz="2800" dirty="0" smtClean="0"/>
              <a:t>Luke 9:23-24 "If anyone desires to come after Me, let him deny himself, and take up his cross daily, and follow Me.  24 For whoever desires to save his life will lose it, but whoever loses his life for My sake will save it.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flipV="1">
            <a:off x="0" y="6477000"/>
            <a:ext cx="9144000" cy="381000"/>
          </a:xfrm>
          <a:prstGeom prst="rect">
            <a:avLst/>
          </a:prstGeom>
          <a:solidFill>
            <a:srgbClr val="FBDB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C00"/>
              </a:solidFill>
            </a:endParaRPr>
          </a:p>
        </p:txBody>
      </p:sp>
      <p:sp>
        <p:nvSpPr>
          <p:cNvPr id="4" name="Title 3"/>
          <p:cNvSpPr>
            <a:spLocks noGrp="1"/>
          </p:cNvSpPr>
          <p:nvPr>
            <p:ph type="title"/>
          </p:nvPr>
        </p:nvSpPr>
        <p:spPr/>
        <p:txBody>
          <a:bodyPr/>
          <a:lstStyle/>
          <a:p>
            <a:r>
              <a:rPr lang="en-US" dirty="0" smtClean="0"/>
              <a:t>God gave His first..</a:t>
            </a:r>
            <a:endParaRPr lang="en-US" dirty="0"/>
          </a:p>
        </p:txBody>
      </p:sp>
      <p:sp>
        <p:nvSpPr>
          <p:cNvPr id="5" name="Content Placeholder 4"/>
          <p:cNvSpPr>
            <a:spLocks noGrp="1"/>
          </p:cNvSpPr>
          <p:nvPr>
            <p:ph idx="1"/>
          </p:nvPr>
        </p:nvSpPr>
        <p:spPr>
          <a:xfrm>
            <a:off x="304800" y="1676400"/>
            <a:ext cx="8382000" cy="3962399"/>
          </a:xfrm>
        </p:spPr>
        <p:txBody>
          <a:bodyPr>
            <a:normAutofit fontScale="85000" lnSpcReduction="20000"/>
          </a:bodyPr>
          <a:lstStyle/>
          <a:p>
            <a:r>
              <a:rPr lang="en-US" sz="3300" dirty="0" smtClean="0"/>
              <a:t>Hebrews 1:6 But when He again brings the firstborn into the world, He says: "Let all the angels of God worship Him." </a:t>
            </a:r>
          </a:p>
          <a:p>
            <a:r>
              <a:rPr lang="en-US" sz="3300" dirty="0" smtClean="0"/>
              <a:t>John 1:14 And the Word became flesh and dwelt among us, and we beheld His glory, the glory as of the only begotten of the Father, full of grace and truth. 16 And of His fullness we have all received, and grace for grace. 18 No one has seen God at any time. The only begotten Son, who is in the bosom of the Father, He has declared Him.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flipV="1">
            <a:off x="0" y="6477000"/>
            <a:ext cx="9144000" cy="381000"/>
          </a:xfrm>
          <a:prstGeom prst="rect">
            <a:avLst/>
          </a:prstGeom>
          <a:solidFill>
            <a:srgbClr val="FBDB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C00"/>
              </a:solidFill>
            </a:endParaRPr>
          </a:p>
        </p:txBody>
      </p:sp>
      <p:sp>
        <p:nvSpPr>
          <p:cNvPr id="4" name="Title 3"/>
          <p:cNvSpPr>
            <a:spLocks noGrp="1"/>
          </p:cNvSpPr>
          <p:nvPr>
            <p:ph type="title"/>
          </p:nvPr>
        </p:nvSpPr>
        <p:spPr/>
        <p:txBody>
          <a:bodyPr/>
          <a:lstStyle/>
          <a:p>
            <a:r>
              <a:rPr lang="en-US" dirty="0" smtClean="0"/>
              <a:t>God gave His first..</a:t>
            </a:r>
            <a:endParaRPr lang="en-US" dirty="0"/>
          </a:p>
        </p:txBody>
      </p:sp>
      <p:sp>
        <p:nvSpPr>
          <p:cNvPr id="5" name="Content Placeholder 4"/>
          <p:cNvSpPr>
            <a:spLocks noGrp="1"/>
          </p:cNvSpPr>
          <p:nvPr>
            <p:ph idx="1"/>
          </p:nvPr>
        </p:nvSpPr>
        <p:spPr>
          <a:xfrm>
            <a:off x="304800" y="1676400"/>
            <a:ext cx="8382000" cy="3962399"/>
          </a:xfrm>
        </p:spPr>
        <p:txBody>
          <a:bodyPr>
            <a:normAutofit lnSpcReduction="10000"/>
          </a:bodyPr>
          <a:lstStyle/>
          <a:p>
            <a:r>
              <a:rPr lang="en-US" sz="2800" dirty="0" smtClean="0"/>
              <a:t>1 Corinthians 15:20 But now Christ is risen from the dead, and has become the </a:t>
            </a:r>
            <a:r>
              <a:rPr lang="en-US" sz="2800" dirty="0" err="1" smtClean="0"/>
              <a:t>firstfruits</a:t>
            </a:r>
            <a:r>
              <a:rPr lang="en-US" sz="2800" dirty="0" smtClean="0"/>
              <a:t> of those who have fallen asleep. </a:t>
            </a:r>
          </a:p>
          <a:p>
            <a:r>
              <a:rPr lang="en-US" sz="2800" dirty="0" smtClean="0"/>
              <a:t>Colossians 1:18-19  And He is the head of the body, the church, who is the beginning, the firstborn from the dead, that in all things He may have the preeminence. 19 For it pleased the Father that in Him all the fullness should dwell..</a:t>
            </a:r>
          </a:p>
          <a:p>
            <a:r>
              <a:rPr lang="en-US" sz="2800" dirty="0" smtClean="0"/>
              <a:t>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831</TotalTime>
  <Words>1013</Words>
  <Application>Microsoft Office PowerPoint</Application>
  <PresentationFormat>On-screen Show (4:3)</PresentationFormat>
  <Paragraphs>40</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What Does God Expect?</vt:lpstr>
      <vt:lpstr>God wants what is first..</vt:lpstr>
      <vt:lpstr>God wanted the firstborn..</vt:lpstr>
      <vt:lpstr>Honoring the Lord ..</vt:lpstr>
      <vt:lpstr>What Jesus taught..</vt:lpstr>
      <vt:lpstr>God made us His first..</vt:lpstr>
      <vt:lpstr>You’ll lose what you put before God..</vt:lpstr>
      <vt:lpstr>God gave His first..</vt:lpstr>
      <vt:lpstr>God gave His first..</vt:lpstr>
      <vt:lpstr>Are you giving Him your best?</vt:lpstr>
      <vt:lpstr>What Does God Expect?</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158</cp:revision>
  <dcterms:created xsi:type="dcterms:W3CDTF">2011-02-15T07:29:10Z</dcterms:created>
  <dcterms:modified xsi:type="dcterms:W3CDTF">2013-07-07T14:18:31Z</dcterms:modified>
</cp:coreProperties>
</file>