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68"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4" y="-4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10/25/2013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10/25/2013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descr="sunlightsolitude.jpg"/>
          <p:cNvPicPr>
            <a:picLocks noChangeAspect="1"/>
          </p:cNvPicPr>
          <p:nvPr userDrawn="1"/>
        </p:nvPicPr>
        <p:blipFill>
          <a:blip r:embed="rId13" cstate="print">
            <a:lum bright="-20000" contrast="10000"/>
          </a:blip>
          <a:stretch>
            <a:fillRect/>
          </a:stretch>
        </p:blipFill>
        <p:spPr>
          <a:xfrm>
            <a:off x="0" y="0"/>
            <a:ext cx="9133268" cy="59436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0094C8"/>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unlightsolitude.jpg"/>
          <p:cNvPicPr>
            <a:picLocks noChangeAspect="1"/>
          </p:cNvPicPr>
          <p:nvPr/>
        </p:nvPicPr>
        <p:blipFill>
          <a:blip r:embed="rId3" cstate="print"/>
          <a:stretch>
            <a:fillRect/>
          </a:stretch>
        </p:blipFill>
        <p:spPr>
          <a:xfrm>
            <a:off x="0" y="0"/>
            <a:ext cx="9144000" cy="5638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Faith that will Stand</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Peter 1:5-9</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Crying out to God..</a:t>
            </a:r>
            <a:endParaRPr lang="en-US" dirty="0"/>
          </a:p>
        </p:txBody>
      </p:sp>
      <p:sp>
        <p:nvSpPr>
          <p:cNvPr id="3" name="Content Placeholder 2"/>
          <p:cNvSpPr>
            <a:spLocks noGrp="1"/>
          </p:cNvSpPr>
          <p:nvPr>
            <p:ph idx="1"/>
          </p:nvPr>
        </p:nvSpPr>
        <p:spPr>
          <a:xfrm>
            <a:off x="304800" y="1371600"/>
            <a:ext cx="8610600" cy="3124200"/>
          </a:xfrm>
        </p:spPr>
        <p:txBody>
          <a:bodyPr>
            <a:normAutofit/>
          </a:bodyPr>
          <a:lstStyle/>
          <a:p>
            <a:r>
              <a:rPr lang="en-US" dirty="0" smtClean="0"/>
              <a:t>Psalms 102 - </a:t>
            </a:r>
            <a:r>
              <a:rPr lang="en-US" sz="2400" dirty="0" smtClean="0"/>
              <a:t>a prayer of the afflicted, when he is overwhelmed and pours out his complaint before the Lord.</a:t>
            </a:r>
          </a:p>
          <a:p>
            <a:pPr lvl="1"/>
            <a:r>
              <a:rPr lang="en-US" dirty="0" smtClean="0"/>
              <a:t>3-11  overwhelmed mentally, physically, socially, spiritually</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Crying out to God..</a:t>
            </a:r>
            <a:endParaRPr lang="en-US" dirty="0"/>
          </a:p>
        </p:txBody>
      </p:sp>
      <p:sp>
        <p:nvSpPr>
          <p:cNvPr id="3" name="Content Placeholder 2"/>
          <p:cNvSpPr>
            <a:spLocks noGrp="1"/>
          </p:cNvSpPr>
          <p:nvPr>
            <p:ph idx="1"/>
          </p:nvPr>
        </p:nvSpPr>
        <p:spPr>
          <a:xfrm>
            <a:off x="304800" y="1371600"/>
            <a:ext cx="8610600" cy="3124200"/>
          </a:xfrm>
        </p:spPr>
        <p:txBody>
          <a:bodyPr>
            <a:normAutofit fontScale="92500" lnSpcReduction="20000"/>
          </a:bodyPr>
          <a:lstStyle/>
          <a:p>
            <a:r>
              <a:rPr lang="en-US" dirty="0" smtClean="0"/>
              <a:t>Psalms 102 - </a:t>
            </a:r>
            <a:r>
              <a:rPr lang="en-US" sz="2400" dirty="0" smtClean="0"/>
              <a:t>a prayer of the afflicted, when he is overwhelmed and pours out his complaint before the Lord.</a:t>
            </a:r>
          </a:p>
          <a:p>
            <a:pPr lvl="1"/>
            <a:r>
              <a:rPr lang="en-US" dirty="0" smtClean="0"/>
              <a:t>12-28  He found hope in God …</a:t>
            </a:r>
          </a:p>
          <a:p>
            <a:pPr lvl="1"/>
            <a:r>
              <a:rPr lang="en-US" dirty="0" smtClean="0"/>
              <a:t>12-13  Eternal God who never changes..</a:t>
            </a:r>
          </a:p>
          <a:p>
            <a:pPr lvl="1"/>
            <a:r>
              <a:rPr lang="en-US" dirty="0" smtClean="0"/>
              <a:t>14-20  God of mercy who is trustworthy..</a:t>
            </a:r>
          </a:p>
          <a:p>
            <a:pPr lvl="1"/>
            <a:r>
              <a:rPr lang="en-US" dirty="0" smtClean="0"/>
              <a:t>21-24  He is faithful to His promises</a:t>
            </a:r>
          </a:p>
          <a:p>
            <a:pPr lvl="1"/>
            <a:r>
              <a:rPr lang="en-US" dirty="0" smtClean="0"/>
              <a:t>25-28  He who laid the foundation of the earth is able to help His children..</a:t>
            </a:r>
          </a:p>
          <a:p>
            <a:pPr lvl="1"/>
            <a:endParaRPr lang="en-US" dirty="0" smtClean="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arden.jpg"/>
          <p:cNvPicPr>
            <a:picLocks noChangeAspect="1"/>
          </p:cNvPicPr>
          <p:nvPr/>
        </p:nvPicPr>
        <p:blipFill>
          <a:blip r:embed="rId2" cstate="print">
            <a:lum bright="-10000" contrast="10000"/>
          </a:blip>
          <a:stretch>
            <a:fillRect/>
          </a:stretch>
        </p:blipFill>
        <p:spPr>
          <a:xfrm>
            <a:off x="0" y="0"/>
            <a:ext cx="9144000" cy="6477000"/>
          </a:xfrm>
          <a:prstGeom prst="rect">
            <a:avLst/>
          </a:prstGeom>
        </p:spPr>
      </p:pic>
      <p:sp>
        <p:nvSpPr>
          <p:cNvPr id="3" name="Title 2"/>
          <p:cNvSpPr>
            <a:spLocks noGrp="1"/>
          </p:cNvSpPr>
          <p:nvPr>
            <p:ph type="title"/>
          </p:nvPr>
        </p:nvSpPr>
        <p:spPr/>
        <p:txBody>
          <a:bodyPr>
            <a:normAutofit fontScale="90000"/>
          </a:bodyPr>
          <a:lstStyle/>
          <a:p>
            <a:r>
              <a:rPr lang="en-US" dirty="0" smtClean="0"/>
              <a:t>Jesus cried out in </a:t>
            </a:r>
            <a:r>
              <a:rPr lang="en-US" dirty="0" err="1" smtClean="0"/>
              <a:t>Gethsamane</a:t>
            </a:r>
            <a:r>
              <a:rPr lang="en-US" dirty="0" smtClean="0"/>
              <a:t>..</a:t>
            </a:r>
            <a:endParaRPr lang="en-US" dirty="0"/>
          </a:p>
        </p:txBody>
      </p:sp>
      <p:sp>
        <p:nvSpPr>
          <p:cNvPr id="4" name="Content Placeholder 3"/>
          <p:cNvSpPr>
            <a:spLocks noGrp="1"/>
          </p:cNvSpPr>
          <p:nvPr>
            <p:ph idx="1"/>
          </p:nvPr>
        </p:nvSpPr>
        <p:spPr>
          <a:xfrm>
            <a:off x="457200" y="1676401"/>
            <a:ext cx="8229600" cy="2590800"/>
          </a:xfrm>
        </p:spPr>
        <p:txBody>
          <a:bodyPr>
            <a:normAutofit fontScale="92500" lnSpcReduction="20000"/>
          </a:bodyPr>
          <a:lstStyle/>
          <a:p>
            <a:r>
              <a:rPr lang="en-US" dirty="0" smtClean="0"/>
              <a:t>Luke 22:40-42  And He was withdrawn from them about a stone's throw, and He knelt down and prayed, 42 saying, "Father, if it is Your will, take this cup away from Me; nevertheless not My will, but Yours, be done."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umbling Foundation.jpg"/>
          <p:cNvPicPr>
            <a:picLocks noChangeAspect="1"/>
          </p:cNvPicPr>
          <p:nvPr/>
        </p:nvPicPr>
        <p:blipFill>
          <a:blip r:embed="rId2" cstate="print">
            <a:lum bright="-15000" contrast="11000"/>
          </a:blip>
          <a:stretch>
            <a:fillRect/>
          </a:stretch>
        </p:blipFill>
        <p:spPr>
          <a:xfrm>
            <a:off x="0" y="0"/>
            <a:ext cx="9144000" cy="6477000"/>
          </a:xfrm>
          <a:prstGeom prst="rect">
            <a:avLst/>
          </a:prstGeom>
        </p:spPr>
      </p:pic>
      <p:pic>
        <p:nvPicPr>
          <p:cNvPr id="5" name="Picture 4" descr="orig_old_hands_on_bible.jpg"/>
          <p:cNvPicPr>
            <a:picLocks noChangeAspect="1"/>
          </p:cNvPicPr>
          <p:nvPr/>
        </p:nvPicPr>
        <p:blipFill>
          <a:blip r:embed="rId3" cstate="print"/>
          <a:stretch>
            <a:fillRect/>
          </a:stretch>
        </p:blipFill>
        <p:spPr>
          <a:xfrm>
            <a:off x="-1" y="0"/>
            <a:ext cx="9144001" cy="6858000"/>
          </a:xfrm>
          <a:prstGeom prst="rect">
            <a:avLst/>
          </a:prstGeom>
        </p:spPr>
      </p:pic>
      <p:sp>
        <p:nvSpPr>
          <p:cNvPr id="3" name="Title 2"/>
          <p:cNvSpPr>
            <a:spLocks noGrp="1"/>
          </p:cNvSpPr>
          <p:nvPr>
            <p:ph type="title"/>
          </p:nvPr>
        </p:nvSpPr>
        <p:spPr>
          <a:xfrm>
            <a:off x="381000" y="304800"/>
            <a:ext cx="6934200" cy="1143000"/>
          </a:xfrm>
        </p:spPr>
        <p:txBody>
          <a:bodyPr>
            <a:normAutofit fontScale="90000"/>
          </a:bodyPr>
          <a:lstStyle/>
          <a:p>
            <a:r>
              <a:rPr lang="en-US" dirty="0" smtClean="0">
                <a:solidFill>
                  <a:srgbClr val="FFCC00"/>
                </a:solidFill>
              </a:rPr>
              <a:t>Will your foundation stand?</a:t>
            </a:r>
            <a:endParaRPr lang="en-US" dirty="0">
              <a:solidFill>
                <a:srgbClr val="FFCC00"/>
              </a:solidFill>
            </a:endParaRPr>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unlightsolitude.jpg"/>
          <p:cNvPicPr>
            <a:picLocks noChangeAspect="1"/>
          </p:cNvPicPr>
          <p:nvPr/>
        </p:nvPicPr>
        <p:blipFill>
          <a:blip r:embed="rId3" cstate="print"/>
          <a:stretch>
            <a:fillRect/>
          </a:stretch>
        </p:blipFill>
        <p:spPr>
          <a:xfrm>
            <a:off x="0" y="0"/>
            <a:ext cx="9144000" cy="5638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Faith that will Stand</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1 Peter 1:5-9</a:t>
            </a:r>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Faith is Indispensable..</a:t>
            </a:r>
            <a:endParaRPr lang="en-US" dirty="0"/>
          </a:p>
        </p:txBody>
      </p:sp>
      <p:sp>
        <p:nvSpPr>
          <p:cNvPr id="3" name="Content Placeholder 2"/>
          <p:cNvSpPr>
            <a:spLocks noGrp="1"/>
          </p:cNvSpPr>
          <p:nvPr>
            <p:ph idx="1"/>
          </p:nvPr>
        </p:nvSpPr>
        <p:spPr>
          <a:xfrm>
            <a:off x="457200" y="1676401"/>
            <a:ext cx="8229600" cy="2819400"/>
          </a:xfrm>
        </p:spPr>
        <p:txBody>
          <a:bodyPr>
            <a:normAutofit fontScale="92500" lnSpcReduction="20000"/>
          </a:bodyPr>
          <a:lstStyle/>
          <a:p>
            <a:r>
              <a:rPr lang="en-US" dirty="0" smtClean="0"/>
              <a:t>Hebrews 11:6  But without faith it is impossible to please God…</a:t>
            </a:r>
          </a:p>
          <a:p>
            <a:r>
              <a:rPr lang="en-US" dirty="0" smtClean="0"/>
              <a:t>John 3:16 For God so loved the world that He gave His only begotten Son, that whoever believes in Him should not perish but have everlasting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eedom-in-christ-still.jpg"/>
          <p:cNvPicPr>
            <a:picLocks noChangeAspect="1"/>
          </p:cNvPicPr>
          <p:nvPr/>
        </p:nvPicPr>
        <p:blipFill>
          <a:blip r:embed="rId2" cstate="print"/>
          <a:stretch>
            <a:fillRect/>
          </a:stretch>
        </p:blipFill>
        <p:spPr>
          <a:xfrm>
            <a:off x="0" y="857250"/>
            <a:ext cx="9144000" cy="5143500"/>
          </a:xfrm>
          <a:prstGeom prst="rect">
            <a:avLst/>
          </a:prstGeom>
        </p:spPr>
      </p:pic>
      <p:sp>
        <p:nvSpPr>
          <p:cNvPr id="3" name="Rectangle 2"/>
          <p:cNvSpPr/>
          <p:nvPr/>
        </p:nvSpPr>
        <p:spPr>
          <a:xfrm>
            <a:off x="0" y="838200"/>
            <a:ext cx="9144000" cy="5181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a:bodyPr>
          <a:lstStyle/>
          <a:p>
            <a:r>
              <a:rPr lang="en-US" dirty="0" smtClean="0"/>
              <a:t>Spiritual freedom..</a:t>
            </a:r>
            <a:endParaRPr lang="en-US" dirty="0"/>
          </a:p>
        </p:txBody>
      </p:sp>
      <p:sp>
        <p:nvSpPr>
          <p:cNvPr id="5" name="Content Placeholder 4"/>
          <p:cNvSpPr>
            <a:spLocks noGrp="1"/>
          </p:cNvSpPr>
          <p:nvPr>
            <p:ph idx="1"/>
          </p:nvPr>
        </p:nvSpPr>
        <p:spPr>
          <a:xfrm>
            <a:off x="228600" y="1676400"/>
            <a:ext cx="8458200" cy="3810000"/>
          </a:xfrm>
        </p:spPr>
        <p:txBody>
          <a:bodyPr>
            <a:normAutofit fontScale="85000" lnSpcReduction="10000"/>
          </a:bodyPr>
          <a:lstStyle/>
          <a:p>
            <a:r>
              <a:rPr lang="en-US" dirty="0" smtClean="0"/>
              <a:t>John 8:32 And you shall know the truth, and the truth shall make you free." </a:t>
            </a:r>
          </a:p>
          <a:p>
            <a:r>
              <a:rPr lang="en-US" dirty="0" smtClean="0"/>
              <a:t>Romans 6:3-7 we were buried with Him through baptism into death, that just as Christ was raised from the dead by the glory of the Father, even so we also should walk in newness of life… 18 And having been set free from sin, you became slaves of righteousness. </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ith a way of life.jpg"/>
          <p:cNvPicPr>
            <a:picLocks noChangeAspect="1"/>
          </p:cNvPicPr>
          <p:nvPr/>
        </p:nvPicPr>
        <p:blipFill>
          <a:blip r:embed="rId2" cstate="print">
            <a:lum bright="-10000" contrast="10000"/>
          </a:blip>
          <a:stretch>
            <a:fillRect/>
          </a:stretch>
        </p:blipFill>
        <p:spPr>
          <a:xfrm>
            <a:off x="-33917" y="0"/>
            <a:ext cx="9177917" cy="6477000"/>
          </a:xfrm>
          <a:prstGeom prst="rect">
            <a:avLst/>
          </a:prstGeom>
        </p:spPr>
      </p:pic>
      <p:sp>
        <p:nvSpPr>
          <p:cNvPr id="3" name="Title 2"/>
          <p:cNvSpPr>
            <a:spLocks noGrp="1"/>
          </p:cNvSpPr>
          <p:nvPr>
            <p:ph type="title"/>
          </p:nvPr>
        </p:nvSpPr>
        <p:spPr/>
        <p:txBody>
          <a:bodyPr>
            <a:normAutofit fontScale="90000"/>
          </a:bodyPr>
          <a:lstStyle/>
          <a:p>
            <a:r>
              <a:rPr lang="en-US" dirty="0" smtClean="0">
                <a:solidFill>
                  <a:srgbClr val="FFCC00"/>
                </a:solidFill>
              </a:rPr>
              <a:t>Faith the foundation of a solid Christian life..</a:t>
            </a:r>
            <a:r>
              <a:rPr lang="en-US" dirty="0" smtClean="0"/>
              <a:t> </a:t>
            </a:r>
            <a:endParaRPr lang="en-US" dirty="0"/>
          </a:p>
        </p:txBody>
      </p:sp>
      <p:sp>
        <p:nvSpPr>
          <p:cNvPr id="6" name="Content Placeholder 5"/>
          <p:cNvSpPr>
            <a:spLocks noGrp="1"/>
          </p:cNvSpPr>
          <p:nvPr>
            <p:ph idx="1"/>
          </p:nvPr>
        </p:nvSpPr>
        <p:spPr>
          <a:xfrm>
            <a:off x="457200" y="3276600"/>
            <a:ext cx="8229600" cy="2849563"/>
          </a:xfrm>
        </p:spPr>
        <p:txBody>
          <a:bodyPr/>
          <a:lstStyle/>
          <a:p>
            <a:r>
              <a:rPr lang="en-US" dirty="0" smtClean="0"/>
              <a:t>Hebrews 11:1 faith is the confidence of things hoped for, the conviction of things not seen.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1.jpg"/>
          <p:cNvPicPr>
            <a:picLocks noChangeAspect="1"/>
          </p:cNvPicPr>
          <p:nvPr/>
        </p:nvPicPr>
        <p:blipFill>
          <a:blip r:embed="rId2" cstate="print">
            <a:lum bright="-25000" contrast="10000"/>
          </a:blip>
          <a:stretch>
            <a:fillRect/>
          </a:stretch>
        </p:blipFill>
        <p:spPr>
          <a:xfrm>
            <a:off x="2028" y="0"/>
            <a:ext cx="9139943" cy="6858000"/>
          </a:xfrm>
          <a:prstGeom prst="rect">
            <a:avLst/>
          </a:prstGeom>
        </p:spPr>
      </p:pic>
      <p:sp>
        <p:nvSpPr>
          <p:cNvPr id="4" name="Title 3"/>
          <p:cNvSpPr>
            <a:spLocks noGrp="1"/>
          </p:cNvSpPr>
          <p:nvPr>
            <p:ph type="title"/>
          </p:nvPr>
        </p:nvSpPr>
        <p:spPr/>
        <p:txBody>
          <a:bodyPr>
            <a:normAutofit/>
          </a:bodyPr>
          <a:lstStyle/>
          <a:p>
            <a:r>
              <a:rPr lang="en-US" dirty="0" smtClean="0"/>
              <a:t>Solid faith…</a:t>
            </a:r>
            <a:endParaRPr lang="en-US" dirty="0"/>
          </a:p>
        </p:txBody>
      </p:sp>
      <p:sp>
        <p:nvSpPr>
          <p:cNvPr id="5" name="Content Placeholder 4"/>
          <p:cNvSpPr>
            <a:spLocks noGrp="1"/>
          </p:cNvSpPr>
          <p:nvPr>
            <p:ph idx="1"/>
          </p:nvPr>
        </p:nvSpPr>
        <p:spPr/>
        <p:txBody>
          <a:bodyPr>
            <a:normAutofit/>
          </a:bodyPr>
          <a:lstStyle/>
          <a:p>
            <a:r>
              <a:rPr lang="en-US" sz="4000" dirty="0" smtClean="0"/>
              <a:t>Absolute conviction God exists..</a:t>
            </a:r>
          </a:p>
          <a:p>
            <a:r>
              <a:rPr lang="en-US" sz="4000" dirty="0" smtClean="0"/>
              <a:t>The Bible is God’s inspired word..</a:t>
            </a:r>
          </a:p>
          <a:p>
            <a:r>
              <a:rPr lang="en-US" sz="4000" dirty="0" smtClean="0"/>
              <a:t>Knowing God’s nature, character, and promises…</a:t>
            </a:r>
          </a:p>
          <a:p>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Faith is tested by fire..</a:t>
            </a:r>
            <a:endParaRPr lang="en-US" dirty="0"/>
          </a:p>
        </p:txBody>
      </p:sp>
      <p:sp>
        <p:nvSpPr>
          <p:cNvPr id="3" name="Content Placeholder 2"/>
          <p:cNvSpPr>
            <a:spLocks noGrp="1"/>
          </p:cNvSpPr>
          <p:nvPr>
            <p:ph idx="1"/>
          </p:nvPr>
        </p:nvSpPr>
        <p:spPr>
          <a:xfrm>
            <a:off x="457200" y="1676401"/>
            <a:ext cx="8229600" cy="2666999"/>
          </a:xfrm>
        </p:spPr>
        <p:txBody>
          <a:bodyPr>
            <a:normAutofit fontScale="70000" lnSpcReduction="20000"/>
          </a:bodyPr>
          <a:lstStyle/>
          <a:p>
            <a:r>
              <a:rPr lang="en-US" dirty="0" smtClean="0"/>
              <a:t>1 Peter 1:6-8 that the genuineness of your faith, being much more precious than gold that perishes, though it is tested by fire, may be found to praise, honor, and glory at the revelation of Jesus Christ..</a:t>
            </a:r>
          </a:p>
          <a:p>
            <a:r>
              <a:rPr lang="en-US" dirty="0" smtClean="0"/>
              <a:t>Hebrews 3:12  Beware, brethren, lest there be in any of you an evil heart of unbelief in departing from the living God..</a:t>
            </a:r>
          </a:p>
          <a:p>
            <a:endParaRPr lang="en-US" dirty="0" smtClean="0"/>
          </a:p>
          <a:p>
            <a:endParaRPr lang="en-US" dirty="0"/>
          </a:p>
        </p:txBody>
      </p:sp>
      <p:sp>
        <p:nvSpPr>
          <p:cNvPr id="4" name="TextBox 3"/>
          <p:cNvSpPr txBox="1"/>
          <p:nvPr/>
        </p:nvSpPr>
        <p:spPr>
          <a:xfrm>
            <a:off x="2514600" y="4343400"/>
            <a:ext cx="5562600" cy="1384995"/>
          </a:xfrm>
          <a:prstGeom prst="rect">
            <a:avLst/>
          </a:prstGeom>
          <a:noFill/>
        </p:spPr>
        <p:txBody>
          <a:bodyPr wrap="square" rtlCol="0">
            <a:spAutoFit/>
          </a:bodyPr>
          <a:lstStyle/>
          <a:p>
            <a:pPr>
              <a:buFont typeface="Arial" pitchFamily="34" charset="0"/>
              <a:buChar char="•"/>
            </a:pPr>
            <a:r>
              <a:rPr lang="en-US" sz="2800" dirty="0" smtClean="0">
                <a:solidFill>
                  <a:schemeClr val="bg1"/>
                </a:solidFill>
                <a:effectLst>
                  <a:glow rad="228600">
                    <a:schemeClr val="tx1">
                      <a:alpha val="40000"/>
                    </a:schemeClr>
                  </a:glow>
                </a:effectLst>
                <a:latin typeface="Georgia" pitchFamily="18" charset="0"/>
              </a:rPr>
              <a:t> Why did God let this happen?</a:t>
            </a:r>
          </a:p>
          <a:p>
            <a:pPr>
              <a:buFont typeface="Arial" pitchFamily="34" charset="0"/>
              <a:buChar char="•"/>
            </a:pPr>
            <a:r>
              <a:rPr lang="en-US" sz="2800" dirty="0" smtClean="0">
                <a:solidFill>
                  <a:schemeClr val="bg1"/>
                </a:solidFill>
                <a:effectLst>
                  <a:glow rad="228600">
                    <a:schemeClr val="tx1">
                      <a:alpha val="40000"/>
                    </a:schemeClr>
                  </a:glow>
                </a:effectLst>
                <a:latin typeface="Georgia" pitchFamily="18" charset="0"/>
              </a:rPr>
              <a:t> I am mad at God ..</a:t>
            </a:r>
          </a:p>
          <a:p>
            <a:pPr>
              <a:buFont typeface="Arial" pitchFamily="34" charset="0"/>
              <a:buChar char="•"/>
            </a:pPr>
            <a:r>
              <a:rPr lang="en-US" sz="2800" dirty="0" smtClean="0">
                <a:solidFill>
                  <a:schemeClr val="bg1"/>
                </a:solidFill>
                <a:effectLst>
                  <a:glow rad="228600">
                    <a:schemeClr val="tx1">
                      <a:alpha val="40000"/>
                    </a:schemeClr>
                  </a:glow>
                </a:effectLst>
                <a:latin typeface="Georgia" pitchFamily="18" charset="0"/>
              </a:rPr>
              <a:t> I don’t believe in God any more</a:t>
            </a:r>
            <a:endParaRPr lang="en-US" sz="2800" dirty="0">
              <a:solidFill>
                <a:schemeClr val="bg1"/>
              </a:solidFill>
              <a:effectLst>
                <a:glow rad="2286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dissolv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dissolve">
                                      <p:cBhvr>
                                        <p:cTn id="2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Burdens test our strength..</a:t>
            </a:r>
            <a:endParaRPr lang="en-US" dirty="0"/>
          </a:p>
        </p:txBody>
      </p:sp>
      <p:sp>
        <p:nvSpPr>
          <p:cNvPr id="3" name="Content Placeholder 2"/>
          <p:cNvSpPr>
            <a:spLocks noGrp="1"/>
          </p:cNvSpPr>
          <p:nvPr>
            <p:ph idx="1"/>
          </p:nvPr>
        </p:nvSpPr>
        <p:spPr>
          <a:xfrm>
            <a:off x="457200" y="1676401"/>
            <a:ext cx="8229600" cy="2133599"/>
          </a:xfrm>
        </p:spPr>
        <p:txBody>
          <a:bodyPr>
            <a:normAutofit fontScale="92500" lnSpcReduction="10000"/>
          </a:bodyPr>
          <a:lstStyle/>
          <a:p>
            <a:r>
              <a:rPr lang="en-US" dirty="0" smtClean="0"/>
              <a:t>Galatians 6:2 Bear one another's burdens, and so fulfill the law of Christ. </a:t>
            </a:r>
          </a:p>
          <a:p>
            <a:r>
              <a:rPr lang="en-US" dirty="0" smtClean="0"/>
              <a:t>Galatians 6:5 For each one shall bear his own load.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the test..</a:t>
            </a:r>
            <a:endParaRPr lang="en-US" dirty="0"/>
          </a:p>
        </p:txBody>
      </p:sp>
      <p:sp>
        <p:nvSpPr>
          <p:cNvPr id="3" name="Content Placeholder 2"/>
          <p:cNvSpPr>
            <a:spLocks noGrp="1"/>
          </p:cNvSpPr>
          <p:nvPr>
            <p:ph idx="1"/>
          </p:nvPr>
        </p:nvSpPr>
        <p:spPr>
          <a:xfrm>
            <a:off x="457200" y="1676401"/>
            <a:ext cx="8229600" cy="2819400"/>
          </a:xfrm>
        </p:spPr>
        <p:txBody>
          <a:bodyPr>
            <a:normAutofit fontScale="70000" lnSpcReduction="20000"/>
          </a:bodyPr>
          <a:lstStyle/>
          <a:p>
            <a:r>
              <a:rPr lang="en-US" dirty="0" smtClean="0"/>
              <a:t>1 Peter 1:7-9 that the genuineness of your faith, being much more precious than gold that perishes, though it is tested by fire, may be found to praise, honor, and glory at the revelation of Jesus Christ, 8 whom having not seen you love. Though now you do not see Him, yet believing, you rejoice with joy inexpressible and full of glory, 9 receiving the end of your faith — the salvation of your souls.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Crying out to God..</a:t>
            </a:r>
            <a:endParaRPr lang="en-US" dirty="0"/>
          </a:p>
        </p:txBody>
      </p:sp>
      <p:sp>
        <p:nvSpPr>
          <p:cNvPr id="3" name="Content Placeholder 2"/>
          <p:cNvSpPr>
            <a:spLocks noGrp="1"/>
          </p:cNvSpPr>
          <p:nvPr>
            <p:ph idx="1"/>
          </p:nvPr>
        </p:nvSpPr>
        <p:spPr>
          <a:xfrm>
            <a:off x="304800" y="1371600"/>
            <a:ext cx="8610600" cy="3124200"/>
          </a:xfrm>
        </p:spPr>
        <p:txBody>
          <a:bodyPr>
            <a:normAutofit/>
          </a:bodyPr>
          <a:lstStyle/>
          <a:p>
            <a:r>
              <a:rPr lang="en-US" dirty="0" smtClean="0"/>
              <a:t>Psalms 102 - </a:t>
            </a:r>
            <a:r>
              <a:rPr lang="en-US" sz="2400" dirty="0" smtClean="0"/>
              <a:t>a prayer of the afflicted, when he is overwhelmed and pours out his complaint before the Lord.</a:t>
            </a:r>
          </a:p>
          <a:p>
            <a:pPr lvl="1"/>
            <a:r>
              <a:rPr lang="en-US" dirty="0" smtClean="0"/>
              <a:t>1-2  Hear my prayer, O Lord, And let my cry come to You. 2 Do not hide Your face from me in the day of my trouble; Incline Your ear to me; In the day that I call, answer me speedily.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648</Words>
  <Application>Microsoft Office PowerPoint</Application>
  <PresentationFormat>On-screen Show (4:3)</PresentationFormat>
  <Paragraphs>45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Faith that will Stand</vt:lpstr>
      <vt:lpstr>Faith is Indispensable..</vt:lpstr>
      <vt:lpstr>Spiritual freedom..</vt:lpstr>
      <vt:lpstr>Faith the foundation of a solid Christian life.. </vt:lpstr>
      <vt:lpstr>Solid faith…</vt:lpstr>
      <vt:lpstr>Faith is tested by fire..</vt:lpstr>
      <vt:lpstr>Burdens test our strength..</vt:lpstr>
      <vt:lpstr>Standing the test..</vt:lpstr>
      <vt:lpstr>Crying out to God..</vt:lpstr>
      <vt:lpstr>Crying out to God..</vt:lpstr>
      <vt:lpstr>Crying out to God..</vt:lpstr>
      <vt:lpstr>Jesus cried out in Gethsamane..</vt:lpstr>
      <vt:lpstr>Will your foundation stand?</vt:lpstr>
      <vt:lpstr>Faith that will Stand</vt:lpstr>
      <vt:lpstr>Slide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196</cp:revision>
  <dcterms:created xsi:type="dcterms:W3CDTF">2011-02-15T07:29:10Z</dcterms:created>
  <dcterms:modified xsi:type="dcterms:W3CDTF">2013-10-25T15:34:24Z</dcterms:modified>
</cp:coreProperties>
</file>