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9" d="100"/>
          <a:sy n="89" d="100"/>
        </p:scale>
        <p:origin x="-114" y="-1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solidFill>
                  <a:srgbClr val="FFCC00"/>
                </a:solidFill>
              </a:defRPr>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C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descr="Be still and know I am God 01.jpg"/>
          <p:cNvPicPr>
            <a:picLocks noChangeAspect="1"/>
          </p:cNvPicPr>
          <p:nvPr userDrawn="1"/>
        </p:nvPicPr>
        <p:blipFill>
          <a:blip r:embed="rId13" cstate="print">
            <a:lum bright="-25000" contrast="10000"/>
          </a:blip>
          <a:stretch>
            <a:fillRect/>
          </a:stretch>
        </p:blipFill>
        <p:spPr>
          <a:xfrm>
            <a:off x="0" y="762000"/>
            <a:ext cx="9144000" cy="52451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C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e still and know I am God.jpg"/>
          <p:cNvPicPr>
            <a:picLocks noChangeAspect="1"/>
          </p:cNvPicPr>
          <p:nvPr/>
        </p:nvPicPr>
        <p:blipFill>
          <a:blip r:embed="rId3" cstate="print">
            <a:lum bright="-10000" contrast="10000"/>
          </a:blip>
          <a:stretch>
            <a:fillRect/>
          </a:stretch>
        </p:blipFill>
        <p:spPr>
          <a:xfrm>
            <a:off x="0" y="0"/>
            <a:ext cx="9144000" cy="64008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990600"/>
          </a:xfrm>
        </p:spPr>
        <p:txBody>
          <a:bodyPr>
            <a:noAutofit/>
          </a:bodyPr>
          <a:lstStyle/>
          <a:p>
            <a:r>
              <a:rPr lang="en-US" dirty="0" smtClean="0">
                <a:solidFill>
                  <a:srgbClr val="FFCC00"/>
                </a:solidFill>
              </a:rPr>
              <a:t>Finding Our Strength</a:t>
            </a:r>
            <a:endParaRPr lang="en-US" dirty="0">
              <a:solidFill>
                <a:srgbClr val="FFCC00"/>
              </a:solidFill>
            </a:endParaRPr>
          </a:p>
        </p:txBody>
      </p:sp>
      <p:sp>
        <p:nvSpPr>
          <p:cNvPr id="10" name="Subtitle 9"/>
          <p:cNvSpPr>
            <a:spLocks noGrp="1"/>
          </p:cNvSpPr>
          <p:nvPr>
            <p:ph type="subTitle" idx="1"/>
          </p:nvPr>
        </p:nvSpPr>
        <p:spPr>
          <a:xfrm>
            <a:off x="1371600" y="5029200"/>
            <a:ext cx="6400800" cy="990600"/>
          </a:xfrm>
        </p:spPr>
        <p:txBody>
          <a:bodyPr>
            <a:normAutofit/>
          </a:bodyPr>
          <a:lstStyle/>
          <a:p>
            <a:r>
              <a:rPr lang="en-US" dirty="0" smtClean="0"/>
              <a:t>Psalm 46:1-3, 7-10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 is near… Psalm 46</a:t>
            </a:r>
            <a:endParaRPr lang="en-US" dirty="0"/>
          </a:p>
        </p:txBody>
      </p:sp>
      <p:sp>
        <p:nvSpPr>
          <p:cNvPr id="3" name="Content Placeholder 2"/>
          <p:cNvSpPr>
            <a:spLocks noGrp="1"/>
          </p:cNvSpPr>
          <p:nvPr>
            <p:ph idx="1"/>
          </p:nvPr>
        </p:nvSpPr>
        <p:spPr>
          <a:xfrm>
            <a:off x="457200" y="1676401"/>
            <a:ext cx="8229600" cy="3886200"/>
          </a:xfrm>
        </p:spPr>
        <p:txBody>
          <a:bodyPr>
            <a:normAutofit fontScale="85000" lnSpcReduction="20000"/>
          </a:bodyPr>
          <a:lstStyle/>
          <a:p>
            <a:r>
              <a:rPr lang="en-US" dirty="0" smtClean="0"/>
              <a:t>Psalms 46:4-7  There is a river whose streams shall make glad the city of God, The holy place of the tabernacle of the Most High. 5 God is in the midst of her, she shall not be moved; God shall help her, just at the break of dawn. 6 The nations raged, the kingdoms were moved; He uttered His voice, the earth melted. 7 The Lord of hosts is with us; The God of Jacob is our refuge.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 is near… Psalm 46</a:t>
            </a:r>
            <a:endParaRPr lang="en-US" dirty="0"/>
          </a:p>
        </p:txBody>
      </p:sp>
      <p:sp>
        <p:nvSpPr>
          <p:cNvPr id="3" name="Content Placeholder 2"/>
          <p:cNvSpPr>
            <a:spLocks noGrp="1"/>
          </p:cNvSpPr>
          <p:nvPr>
            <p:ph idx="1"/>
          </p:nvPr>
        </p:nvSpPr>
        <p:spPr>
          <a:xfrm>
            <a:off x="457200" y="1676401"/>
            <a:ext cx="8229600" cy="3581400"/>
          </a:xfrm>
        </p:spPr>
        <p:txBody>
          <a:bodyPr>
            <a:normAutofit fontScale="85000" lnSpcReduction="20000"/>
          </a:bodyPr>
          <a:lstStyle/>
          <a:p>
            <a:r>
              <a:rPr lang="en-US" dirty="0" smtClean="0"/>
              <a:t>Psalms 46:8-11 Come, behold the works of the Lord, Who has made desolations in the earth. 9 He makes wars cease to the end of the earth; He breaks the bow and cuts the spear in two; He burns the chariot in the fire. 10 Be still, and know that I am God; I will be exalted among the nations, I will be exalted in the earth!  11 The Lord of hosts is with us; The God of Jacob is our refuge.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 is near… Psalm 46</a:t>
            </a:r>
            <a:endParaRPr lang="en-US" dirty="0"/>
          </a:p>
        </p:txBody>
      </p:sp>
      <p:sp>
        <p:nvSpPr>
          <p:cNvPr id="3" name="Content Placeholder 2"/>
          <p:cNvSpPr>
            <a:spLocks noGrp="1"/>
          </p:cNvSpPr>
          <p:nvPr>
            <p:ph idx="1"/>
          </p:nvPr>
        </p:nvSpPr>
        <p:spPr>
          <a:xfrm>
            <a:off x="228600" y="1676400"/>
            <a:ext cx="8458200" cy="4343399"/>
          </a:xfrm>
        </p:spPr>
        <p:txBody>
          <a:bodyPr>
            <a:normAutofit/>
          </a:bodyPr>
          <a:lstStyle/>
          <a:p>
            <a:r>
              <a:rPr lang="en-US" dirty="0" smtClean="0"/>
              <a:t>Confidence.. </a:t>
            </a:r>
            <a:r>
              <a:rPr lang="en-US" sz="3000" dirty="0" smtClean="0"/>
              <a:t>God is our refuge and strength</a:t>
            </a:r>
          </a:p>
          <a:p>
            <a:r>
              <a:rPr lang="en-US" dirty="0" smtClean="0"/>
              <a:t>Surrounding.. </a:t>
            </a:r>
            <a:r>
              <a:rPr lang="en-US" sz="2800" dirty="0" smtClean="0"/>
              <a:t>The earth may fall apart..</a:t>
            </a:r>
          </a:p>
          <a:p>
            <a:r>
              <a:rPr lang="en-US" dirty="0" smtClean="0"/>
              <a:t>Consideration.. </a:t>
            </a:r>
            <a:r>
              <a:rPr lang="en-US" sz="2800" dirty="0" smtClean="0"/>
              <a:t>God controls the nations</a:t>
            </a:r>
          </a:p>
          <a:p>
            <a:r>
              <a:rPr lang="en-US" dirty="0" smtClean="0"/>
              <a:t>Call .. </a:t>
            </a:r>
            <a:r>
              <a:rPr lang="en-US" sz="2800" dirty="0" smtClean="0"/>
              <a:t>Behold God’s works…be still and know that He is God </a:t>
            </a:r>
          </a:p>
          <a:p>
            <a:pPr lvl="1"/>
            <a:r>
              <a:rPr lang="en-US" dirty="0" smtClean="0"/>
              <a:t>(Heb “</a:t>
            </a:r>
            <a:r>
              <a:rPr lang="en-US" dirty="0" err="1" smtClean="0"/>
              <a:t>raphah</a:t>
            </a:r>
            <a:r>
              <a:rPr lang="en-US" dirty="0" smtClean="0"/>
              <a:t>” weak, slack, hands drop)</a:t>
            </a:r>
          </a:p>
          <a:p>
            <a:pPr lvl="1"/>
            <a:r>
              <a:rPr lang="en-US" dirty="0" smtClean="0"/>
              <a:t>Relax, trust in Him, to do what we cannot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d is our refuge 02.jpg"/>
          <p:cNvPicPr>
            <a:picLocks noChangeAspect="1"/>
          </p:cNvPicPr>
          <p:nvPr/>
        </p:nvPicPr>
        <p:blipFill>
          <a:blip r:embed="rId2" cstate="print"/>
          <a:stretch>
            <a:fillRect/>
          </a:stretch>
        </p:blipFill>
        <p:spPr>
          <a:xfrm>
            <a:off x="0" y="0"/>
            <a:ext cx="9144000" cy="6477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cor12_9-10.jpg"/>
          <p:cNvPicPr>
            <a:picLocks noChangeAspect="1"/>
          </p:cNvPicPr>
          <p:nvPr/>
        </p:nvPicPr>
        <p:blipFill>
          <a:blip r:embed="rId2" cstate="print"/>
          <a:stretch>
            <a:fillRect/>
          </a:stretch>
        </p:blipFill>
        <p:spPr>
          <a:xfrm>
            <a:off x="0" y="0"/>
            <a:ext cx="9144000" cy="6477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e still and know I am God.jpg"/>
          <p:cNvPicPr>
            <a:picLocks noChangeAspect="1"/>
          </p:cNvPicPr>
          <p:nvPr/>
        </p:nvPicPr>
        <p:blipFill>
          <a:blip r:embed="rId3" cstate="print">
            <a:lum bright="-10000" contrast="10000"/>
          </a:blip>
          <a:stretch>
            <a:fillRect/>
          </a:stretch>
        </p:blipFill>
        <p:spPr>
          <a:xfrm>
            <a:off x="0" y="0"/>
            <a:ext cx="9144000" cy="64008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990600"/>
          </a:xfrm>
        </p:spPr>
        <p:txBody>
          <a:bodyPr>
            <a:noAutofit/>
          </a:bodyPr>
          <a:lstStyle/>
          <a:p>
            <a:r>
              <a:rPr lang="en-US" dirty="0" smtClean="0">
                <a:solidFill>
                  <a:srgbClr val="FFCC00"/>
                </a:solidFill>
              </a:rPr>
              <a:t>Finding Our Strength</a:t>
            </a:r>
            <a:endParaRPr lang="en-US" dirty="0">
              <a:solidFill>
                <a:srgbClr val="FFCC00"/>
              </a:solidFill>
            </a:endParaRPr>
          </a:p>
        </p:txBody>
      </p:sp>
      <p:sp>
        <p:nvSpPr>
          <p:cNvPr id="10" name="Subtitle 9"/>
          <p:cNvSpPr>
            <a:spLocks noGrp="1"/>
          </p:cNvSpPr>
          <p:nvPr>
            <p:ph type="subTitle" idx="1"/>
          </p:nvPr>
        </p:nvSpPr>
        <p:spPr>
          <a:xfrm>
            <a:off x="1371600" y="5029200"/>
            <a:ext cx="6400800" cy="990600"/>
          </a:xfrm>
        </p:spPr>
        <p:txBody>
          <a:bodyPr>
            <a:normAutofit/>
          </a:bodyPr>
          <a:lstStyle/>
          <a:p>
            <a:r>
              <a:rPr lang="en-US" dirty="0" smtClean="0"/>
              <a:t>Psalm 46:1-3, 7-10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ills and valleys.jpg"/>
          <p:cNvPicPr>
            <a:picLocks noChangeAspect="1"/>
          </p:cNvPicPr>
          <p:nvPr/>
        </p:nvPicPr>
        <p:blipFill>
          <a:blip r:embed="rId2" cstate="print">
            <a:lum bright="-10000" contrast="10000"/>
          </a:blip>
          <a:stretch>
            <a:fillRect/>
          </a:stretch>
        </p:blipFill>
        <p:spPr>
          <a:xfrm>
            <a:off x="-1" y="0"/>
            <a:ext cx="9118947" cy="6858000"/>
          </a:xfrm>
          <a:prstGeom prst="rect">
            <a:avLst/>
          </a:prstGeom>
        </p:spPr>
      </p:pic>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7" name="Title 6"/>
          <p:cNvSpPr>
            <a:spLocks noGrp="1"/>
          </p:cNvSpPr>
          <p:nvPr>
            <p:ph type="title"/>
          </p:nvPr>
        </p:nvSpPr>
        <p:spPr/>
        <p:txBody>
          <a:bodyPr/>
          <a:lstStyle/>
          <a:p>
            <a:r>
              <a:rPr lang="en-US" dirty="0" smtClean="0"/>
              <a:t>The road of life..</a:t>
            </a:r>
            <a:endParaRPr lang="en-US" dirty="0"/>
          </a:p>
        </p:txBody>
      </p:sp>
      <p:sp>
        <p:nvSpPr>
          <p:cNvPr id="8" name="Content Placeholder 7"/>
          <p:cNvSpPr>
            <a:spLocks noGrp="1"/>
          </p:cNvSpPr>
          <p:nvPr>
            <p:ph idx="1"/>
          </p:nvPr>
        </p:nvSpPr>
        <p:spPr/>
        <p:txBody>
          <a:bodyPr/>
          <a:lstStyle/>
          <a:p>
            <a:r>
              <a:rPr lang="en-US" dirty="0" smtClean="0"/>
              <a:t>Joy and happiness..</a:t>
            </a:r>
          </a:p>
          <a:p>
            <a:pPr lvl="1"/>
            <a:r>
              <a:rPr lang="en-US" dirty="0" smtClean="0"/>
              <a:t>1 Pet 3:10 “love life and see good days”..</a:t>
            </a:r>
          </a:p>
          <a:p>
            <a:pPr>
              <a:buNone/>
            </a:pPr>
            <a:endParaRPr lang="en-US" dirty="0"/>
          </a:p>
        </p:txBody>
      </p:sp>
      <p:sp>
        <p:nvSpPr>
          <p:cNvPr id="9" name="TextBox 8"/>
          <p:cNvSpPr txBox="1"/>
          <p:nvPr/>
        </p:nvSpPr>
        <p:spPr>
          <a:xfrm>
            <a:off x="2667000" y="5486400"/>
            <a:ext cx="6248400" cy="646331"/>
          </a:xfrm>
          <a:prstGeom prst="rect">
            <a:avLst/>
          </a:prstGeom>
          <a:noFill/>
        </p:spPr>
        <p:txBody>
          <a:bodyPr wrap="square" rtlCol="0">
            <a:spAutoFit/>
          </a:bodyPr>
          <a:lstStyle/>
          <a:p>
            <a:pPr>
              <a:buFont typeface="Arial" pitchFamily="34" charset="0"/>
              <a:buChar char="•"/>
            </a:pPr>
            <a:r>
              <a:rPr lang="en-US" sz="3600" dirty="0" smtClean="0">
                <a:solidFill>
                  <a:schemeClr val="bg1"/>
                </a:solidFill>
                <a:latin typeface="Georgia" pitchFamily="18" charset="0"/>
              </a:rPr>
              <a:t>  Challenges, discouragement</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dissolv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dissolve">
                                      <p:cBhvr>
                                        <p:cTn id="1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boat capsized.jpg"/>
          <p:cNvPicPr>
            <a:picLocks noChangeAspect="1"/>
          </p:cNvPicPr>
          <p:nvPr/>
        </p:nvPicPr>
        <p:blipFill>
          <a:blip r:embed="rId2" cstate="print">
            <a:lum bright="-10000" contrast="10000"/>
          </a:blip>
          <a:stretch>
            <a:fillRect/>
          </a:stretch>
        </p:blipFill>
        <p:spPr>
          <a:xfrm>
            <a:off x="0" y="0"/>
            <a:ext cx="9144000" cy="6477000"/>
          </a:xfrm>
          <a:prstGeom prst="rect">
            <a:avLst/>
          </a:prstGeom>
        </p:spPr>
      </p:pic>
      <p:sp>
        <p:nvSpPr>
          <p:cNvPr id="2" name="Title 1"/>
          <p:cNvSpPr>
            <a:spLocks noGrp="1"/>
          </p:cNvSpPr>
          <p:nvPr>
            <p:ph type="title"/>
          </p:nvPr>
        </p:nvSpPr>
        <p:spPr/>
        <p:txBody>
          <a:bodyPr/>
          <a:lstStyle/>
          <a:p>
            <a:r>
              <a:rPr lang="en-US" dirty="0" smtClean="0"/>
              <a:t>Feeling helpless..</a:t>
            </a:r>
            <a:endParaRPr lang="en-US" dirty="0"/>
          </a:p>
        </p:txBody>
      </p:sp>
      <p:sp>
        <p:nvSpPr>
          <p:cNvPr id="5" name="Content Placeholder 4"/>
          <p:cNvSpPr>
            <a:spLocks noGrp="1"/>
          </p:cNvSpPr>
          <p:nvPr>
            <p:ph idx="1"/>
          </p:nvPr>
        </p:nvSpPr>
        <p:spPr>
          <a:xfrm>
            <a:off x="457200" y="4800600"/>
            <a:ext cx="8229600" cy="1325563"/>
          </a:xfrm>
        </p:spPr>
        <p:txBody>
          <a:bodyPr/>
          <a:lstStyle/>
          <a:p>
            <a:r>
              <a:rPr lang="en-US" dirty="0" smtClean="0"/>
              <a:t>Psalms 130:1 Out of the depths I have cried to You, O Lord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rength-1024x563.jpg"/>
          <p:cNvPicPr>
            <a:picLocks noChangeAspect="1"/>
          </p:cNvPicPr>
          <p:nvPr/>
        </p:nvPicPr>
        <p:blipFill>
          <a:blip r:embed="rId2" cstate="print">
            <a:lum bright="-25000" contrast="10000"/>
          </a:blip>
          <a:stretch>
            <a:fillRect/>
          </a:stretch>
        </p:blipFill>
        <p:spPr>
          <a:xfrm>
            <a:off x="0" y="0"/>
            <a:ext cx="9144000" cy="6477000"/>
          </a:xfrm>
          <a:prstGeom prst="rect">
            <a:avLst/>
          </a:prstGeom>
        </p:spPr>
      </p:pic>
      <p:sp>
        <p:nvSpPr>
          <p:cNvPr id="5" name="Title 4"/>
          <p:cNvSpPr>
            <a:spLocks noGrp="1"/>
          </p:cNvSpPr>
          <p:nvPr>
            <p:ph type="title"/>
          </p:nvPr>
        </p:nvSpPr>
        <p:spPr/>
        <p:txBody>
          <a:bodyPr/>
          <a:lstStyle/>
          <a:p>
            <a:r>
              <a:rPr lang="en-US" dirty="0" smtClean="0"/>
              <a:t>Bearing burdens..</a:t>
            </a:r>
            <a:endParaRPr lang="en-US" dirty="0"/>
          </a:p>
        </p:txBody>
      </p:sp>
      <p:sp>
        <p:nvSpPr>
          <p:cNvPr id="6" name="Content Placeholder 5"/>
          <p:cNvSpPr>
            <a:spLocks noGrp="1"/>
          </p:cNvSpPr>
          <p:nvPr>
            <p:ph idx="1"/>
          </p:nvPr>
        </p:nvSpPr>
        <p:spPr>
          <a:xfrm>
            <a:off x="381000" y="2057400"/>
            <a:ext cx="8458200" cy="1447800"/>
          </a:xfrm>
        </p:spPr>
        <p:txBody>
          <a:bodyPr>
            <a:normAutofit fontScale="92500"/>
          </a:bodyPr>
          <a:lstStyle/>
          <a:p>
            <a:r>
              <a:rPr lang="en-US" dirty="0" smtClean="0"/>
              <a:t>Galatians 6:2  Bear one another's burdens, and so fulfill the law of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rength-1024x563.jpg"/>
          <p:cNvPicPr>
            <a:picLocks noChangeAspect="1"/>
          </p:cNvPicPr>
          <p:nvPr/>
        </p:nvPicPr>
        <p:blipFill>
          <a:blip r:embed="rId2" cstate="print">
            <a:lum bright="-25000" contrast="10000"/>
          </a:blip>
          <a:stretch>
            <a:fillRect/>
          </a:stretch>
        </p:blipFill>
        <p:spPr>
          <a:xfrm>
            <a:off x="0" y="0"/>
            <a:ext cx="9144000" cy="6477000"/>
          </a:xfrm>
          <a:prstGeom prst="rect">
            <a:avLst/>
          </a:prstGeom>
        </p:spPr>
      </p:pic>
      <p:sp>
        <p:nvSpPr>
          <p:cNvPr id="5" name="Title 4"/>
          <p:cNvSpPr>
            <a:spLocks noGrp="1"/>
          </p:cNvSpPr>
          <p:nvPr>
            <p:ph type="title"/>
          </p:nvPr>
        </p:nvSpPr>
        <p:spPr/>
        <p:txBody>
          <a:bodyPr/>
          <a:lstStyle/>
          <a:p>
            <a:r>
              <a:rPr lang="en-US" dirty="0" smtClean="0"/>
              <a:t>Bearing burdens..</a:t>
            </a:r>
            <a:endParaRPr lang="en-US" dirty="0"/>
          </a:p>
        </p:txBody>
      </p:sp>
      <p:sp>
        <p:nvSpPr>
          <p:cNvPr id="6" name="Content Placeholder 5"/>
          <p:cNvSpPr>
            <a:spLocks noGrp="1"/>
          </p:cNvSpPr>
          <p:nvPr>
            <p:ph idx="1"/>
          </p:nvPr>
        </p:nvSpPr>
        <p:spPr>
          <a:xfrm>
            <a:off x="228600" y="2209800"/>
            <a:ext cx="8458200" cy="3733800"/>
          </a:xfrm>
        </p:spPr>
        <p:txBody>
          <a:bodyPr>
            <a:normAutofit fontScale="77500" lnSpcReduction="20000"/>
          </a:bodyPr>
          <a:lstStyle/>
          <a:p>
            <a:r>
              <a:rPr lang="en-US" dirty="0" smtClean="0"/>
              <a:t>Ephesians 4:14-16 that we should no longer be children, tossed to and fro and carried about with every wind of doctrine… 15 but, speaking the truth in love, may grow up in all things into Him who is the head — Christ —  16 from whom the whole body, joined and knit together by what every joint supplies, according to the effective working by which every part does its share, causes growth of the body for the edifying of itself in love.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Hopeless moments..</a:t>
            </a:r>
            <a:endParaRPr lang="en-US" dirty="0"/>
          </a:p>
        </p:txBody>
      </p:sp>
      <p:sp>
        <p:nvSpPr>
          <p:cNvPr id="3" name="Content Placeholder 2"/>
          <p:cNvSpPr>
            <a:spLocks noGrp="1"/>
          </p:cNvSpPr>
          <p:nvPr>
            <p:ph idx="1"/>
          </p:nvPr>
        </p:nvSpPr>
        <p:spPr>
          <a:xfrm>
            <a:off x="228600" y="1676401"/>
            <a:ext cx="8610600" cy="3047999"/>
          </a:xfrm>
        </p:spPr>
        <p:txBody>
          <a:bodyPr>
            <a:normAutofit lnSpcReduction="10000"/>
          </a:bodyPr>
          <a:lstStyle/>
          <a:p>
            <a:r>
              <a:rPr lang="en-US" dirty="0" smtClean="0"/>
              <a:t>Lost .. dead in sin  (Eph 2:1-2)</a:t>
            </a:r>
          </a:p>
          <a:p>
            <a:r>
              <a:rPr lang="en-US" dirty="0" smtClean="0"/>
              <a:t>Heavy laden, distressed (Matt 11:28-30)</a:t>
            </a:r>
          </a:p>
          <a:p>
            <a:r>
              <a:rPr lang="en-US" dirty="0" smtClean="0"/>
              <a:t>Burdened (by sin, sorrow) (Gal 6:2)</a:t>
            </a:r>
          </a:p>
          <a:p>
            <a:r>
              <a:rPr lang="en-US" dirty="0" smtClean="0"/>
              <a:t>Spiritually empty, thirsty  (Rev 22:17)</a:t>
            </a:r>
          </a:p>
          <a:p>
            <a:r>
              <a:rPr lang="en-US" dirty="0" smtClean="0"/>
              <a:t>Wandering, distant from God (Luke 15)</a:t>
            </a:r>
          </a:p>
          <a:p>
            <a:pPr>
              <a:buNone/>
            </a:pPr>
            <a:endParaRPr lang="en-US" dirty="0" smtClean="0"/>
          </a:p>
          <a:p>
            <a:endParaRPr lang="en-US" dirty="0" smtClean="0"/>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Heaven’s invitation..</a:t>
            </a:r>
            <a:endParaRPr lang="en-US" dirty="0"/>
          </a:p>
        </p:txBody>
      </p:sp>
      <p:sp>
        <p:nvSpPr>
          <p:cNvPr id="3" name="Content Placeholder 2"/>
          <p:cNvSpPr>
            <a:spLocks noGrp="1"/>
          </p:cNvSpPr>
          <p:nvPr>
            <p:ph idx="1"/>
          </p:nvPr>
        </p:nvSpPr>
        <p:spPr>
          <a:xfrm>
            <a:off x="381000" y="1676400"/>
            <a:ext cx="8534400" cy="4449763"/>
          </a:xfrm>
        </p:spPr>
        <p:txBody>
          <a:bodyPr/>
          <a:lstStyle/>
          <a:p>
            <a:r>
              <a:rPr lang="en-US" dirty="0" smtClean="0"/>
              <a:t>“Come unto me, all who labor..” </a:t>
            </a:r>
          </a:p>
          <a:p>
            <a:r>
              <a:rPr lang="en-US" dirty="0" smtClean="0"/>
              <a:t>“Raised to newness of life” (Rom 6:3-4)</a:t>
            </a:r>
          </a:p>
          <a:p>
            <a:r>
              <a:rPr lang="en-US" dirty="0" smtClean="0"/>
              <a:t>“If God is for us….” (Rom 8:31-39)</a:t>
            </a:r>
          </a:p>
          <a:p>
            <a:r>
              <a:rPr lang="en-US" dirty="0" smtClean="0"/>
              <a:t>“Come to the waters” (Isa 55:1-3)</a:t>
            </a:r>
          </a:p>
          <a:p>
            <a:r>
              <a:rPr lang="en-US" dirty="0" smtClean="0"/>
              <a:t>“Come take waters of life” (Rev 22:17)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fontScale="90000"/>
          </a:bodyPr>
          <a:lstStyle/>
          <a:p>
            <a:r>
              <a:rPr lang="en-US" dirty="0" smtClean="0"/>
              <a:t>Without God (no hope) …</a:t>
            </a:r>
            <a:endParaRPr lang="en-US" dirty="0"/>
          </a:p>
        </p:txBody>
      </p:sp>
      <p:sp>
        <p:nvSpPr>
          <p:cNvPr id="3" name="Content Placeholder 2"/>
          <p:cNvSpPr>
            <a:spLocks noGrp="1"/>
          </p:cNvSpPr>
          <p:nvPr>
            <p:ph idx="1"/>
          </p:nvPr>
        </p:nvSpPr>
        <p:spPr>
          <a:xfrm>
            <a:off x="228600" y="1676400"/>
            <a:ext cx="8686800" cy="4449763"/>
          </a:xfrm>
        </p:spPr>
        <p:txBody>
          <a:bodyPr/>
          <a:lstStyle/>
          <a:p>
            <a:r>
              <a:rPr lang="en-US" dirty="0" smtClean="0"/>
              <a:t>Materialism  “rich fool” (Luke 12:16-21)</a:t>
            </a:r>
          </a:p>
          <a:p>
            <a:r>
              <a:rPr lang="en-US" dirty="0" smtClean="0"/>
              <a:t>Destructive relationships (John 4:13-18)</a:t>
            </a:r>
          </a:p>
          <a:p>
            <a:r>
              <a:rPr lang="en-US" dirty="0" smtClean="0"/>
              <a:t>Vain pursuits  (Ecclesiastes 2:1ff, 12:13)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 is near… Psalm 46</a:t>
            </a:r>
            <a:endParaRPr lang="en-US" dirty="0"/>
          </a:p>
        </p:txBody>
      </p:sp>
      <p:sp>
        <p:nvSpPr>
          <p:cNvPr id="3" name="Content Placeholder 2"/>
          <p:cNvSpPr>
            <a:spLocks noGrp="1"/>
          </p:cNvSpPr>
          <p:nvPr>
            <p:ph idx="1"/>
          </p:nvPr>
        </p:nvSpPr>
        <p:spPr>
          <a:xfrm>
            <a:off x="457200" y="1676401"/>
            <a:ext cx="8229600" cy="3352800"/>
          </a:xfrm>
        </p:spPr>
        <p:txBody>
          <a:bodyPr>
            <a:normAutofit fontScale="92500" lnSpcReduction="20000"/>
          </a:bodyPr>
          <a:lstStyle/>
          <a:p>
            <a:r>
              <a:rPr lang="en-US" dirty="0" smtClean="0"/>
              <a:t>Psalms 46:1-3 God is our refuge and strength, A very present help in trouble. 2 Therefore we will not fear, Even though the earth be removed, And though the mountains be carried into the midst of the sea; 3 Though its waters roar and be troubled, Though the mountains shake with its swelling...</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TotalTime>
  <Words>627</Words>
  <Application>Microsoft Office PowerPoint</Application>
  <PresentationFormat>On-screen Show (4:3)</PresentationFormat>
  <Paragraphs>46</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Finding Our Strength</vt:lpstr>
      <vt:lpstr>The road of life..</vt:lpstr>
      <vt:lpstr>Feeling helpless..</vt:lpstr>
      <vt:lpstr>Bearing burdens..</vt:lpstr>
      <vt:lpstr>Bearing burdens..</vt:lpstr>
      <vt:lpstr>Hopeless moments..</vt:lpstr>
      <vt:lpstr>Heaven’s invitation..</vt:lpstr>
      <vt:lpstr>Without God (no hope) …</vt:lpstr>
      <vt:lpstr>Help is near… Psalm 46</vt:lpstr>
      <vt:lpstr>Help is near… Psalm 46</vt:lpstr>
      <vt:lpstr>Help is near… Psalm 46</vt:lpstr>
      <vt:lpstr>Help is near… Psalm 46</vt:lpstr>
      <vt:lpstr>Slide 13</vt:lpstr>
      <vt:lpstr>Slide 14</vt:lpstr>
      <vt:lpstr>Finding Our Strength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193</cp:revision>
  <dcterms:created xsi:type="dcterms:W3CDTF">2011-02-15T07:29:10Z</dcterms:created>
  <dcterms:modified xsi:type="dcterms:W3CDTF">2013-10-25T15:29:29Z</dcterms:modified>
</cp:coreProperties>
</file>