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4" r:id="rId4"/>
    <p:sldId id="265" r:id="rId5"/>
    <p:sldId id="261" r:id="rId6"/>
    <p:sldId id="260" r:id="rId7"/>
    <p:sldId id="259" r:id="rId8"/>
    <p:sldId id="257" r:id="rId9"/>
    <p:sldId id="263" r:id="rId10"/>
    <p:sldId id="266" r:id="rId11"/>
    <p:sldId id="267" r:id="rId12"/>
    <p:sldId id="268" r:id="rId13"/>
    <p:sldId id="269"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62B"/>
    <a:srgbClr val="605936"/>
    <a:srgbClr val="282516"/>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91" d="100"/>
          <a:sy n="91" d="100"/>
        </p:scale>
        <p:origin x="-120" y="-4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10/25/2013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10/25/2013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10/25/2013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10/25/2013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516"/>
        </a:solidFill>
        <a:effectLst/>
      </p:bgPr>
    </p:bg>
    <p:spTree>
      <p:nvGrpSpPr>
        <p:cNvPr id="1" name=""/>
        <p:cNvGrpSpPr/>
        <p:nvPr/>
      </p:nvGrpSpPr>
      <p:grpSpPr>
        <a:xfrm>
          <a:off x="0" y="0"/>
          <a:ext cx="0" cy="0"/>
          <a:chOff x="0" y="0"/>
          <a:chExt cx="0" cy="0"/>
        </a:xfrm>
      </p:grpSpPr>
      <p:pic>
        <p:nvPicPr>
          <p:cNvPr id="9" name="Picture 8" descr="Evidence 02.jpg"/>
          <p:cNvPicPr>
            <a:picLocks noChangeAspect="1"/>
          </p:cNvPicPr>
          <p:nvPr userDrawn="1"/>
        </p:nvPicPr>
        <p:blipFill>
          <a:blip r:embed="rId13" cstate="print"/>
          <a:stretch>
            <a:fillRect/>
          </a:stretch>
        </p:blipFill>
        <p:spPr>
          <a:xfrm>
            <a:off x="0" y="0"/>
            <a:ext cx="3048000" cy="6400800"/>
          </a:xfrm>
          <a:prstGeom prst="rect">
            <a:avLst/>
          </a:prstGeom>
        </p:spPr>
      </p:pic>
      <p:pic>
        <p:nvPicPr>
          <p:cNvPr id="11" name="Picture 10" descr="Evidence 01.jpg"/>
          <p:cNvPicPr>
            <a:picLocks noChangeAspect="1"/>
          </p:cNvPicPr>
          <p:nvPr userDrawn="1"/>
        </p:nvPicPr>
        <p:blipFill>
          <a:blip r:embed="rId14" cstate="print">
            <a:lum bright="5000" contrast="10000"/>
          </a:blip>
          <a:stretch>
            <a:fillRect/>
          </a:stretch>
        </p:blipFill>
        <p:spPr>
          <a:xfrm>
            <a:off x="2971800" y="0"/>
            <a:ext cx="2947334" cy="6324600"/>
          </a:xfrm>
          <a:prstGeom prst="rect">
            <a:avLst/>
          </a:prstGeom>
        </p:spPr>
      </p:pic>
      <p:pic>
        <p:nvPicPr>
          <p:cNvPr id="17" name="Picture 16" descr="Pontius_Pilate_Inscription - Copy.JPG"/>
          <p:cNvPicPr>
            <a:picLocks noChangeAspect="1"/>
          </p:cNvPicPr>
          <p:nvPr userDrawn="1"/>
        </p:nvPicPr>
        <p:blipFill>
          <a:blip r:embed="rId15" cstate="print">
            <a:lum bright="-10000" contrast="10000"/>
          </a:blip>
          <a:srcRect l="4120" r="2060" b="7218"/>
          <a:stretch>
            <a:fillRect/>
          </a:stretch>
        </p:blipFill>
        <p:spPr>
          <a:xfrm>
            <a:off x="5912197" y="2590800"/>
            <a:ext cx="3162353" cy="3676431"/>
          </a:xfrm>
          <a:prstGeom prst="rect">
            <a:avLst/>
          </a:prstGeom>
        </p:spPr>
      </p:pic>
      <p:pic>
        <p:nvPicPr>
          <p:cNvPr id="15" name="Picture 14" descr="Pilate and Jesus.jpg"/>
          <p:cNvPicPr>
            <a:picLocks noChangeAspect="1"/>
          </p:cNvPicPr>
          <p:nvPr userDrawn="1"/>
        </p:nvPicPr>
        <p:blipFill>
          <a:blip r:embed="rId16" cstate="print"/>
          <a:srcRect t="3711" r="2780"/>
          <a:stretch>
            <a:fillRect/>
          </a:stretch>
        </p:blipFill>
        <p:spPr>
          <a:xfrm>
            <a:off x="5854700" y="91440"/>
            <a:ext cx="3197860" cy="2372360"/>
          </a:xfrm>
          <a:prstGeom prst="rect">
            <a:avLst/>
          </a:prstGeom>
        </p:spPr>
      </p:pic>
      <p:sp>
        <p:nvSpPr>
          <p:cNvPr id="13" name="Rectangle 12"/>
          <p:cNvSpPr/>
          <p:nvPr userDrawn="1"/>
        </p:nvSpPr>
        <p:spPr>
          <a:xfrm>
            <a:off x="0" y="0"/>
            <a:ext cx="9144000" cy="63246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63246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20000" contrast="1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flipV="1">
            <a:off x="0" y="64008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152400" y="685800"/>
            <a:ext cx="8686800" cy="2057400"/>
          </a:xfrm>
        </p:spPr>
        <p:txBody>
          <a:bodyPr/>
          <a:lstStyle/>
          <a:p>
            <a:r>
              <a:rPr lang="en-US" sz="6600" dirty="0" smtClean="0"/>
              <a:t>What Will You Do With Jesus?</a:t>
            </a:r>
            <a:endParaRPr lang="en-US" sz="6600" dirty="0"/>
          </a:p>
        </p:txBody>
      </p:sp>
      <p:sp>
        <p:nvSpPr>
          <p:cNvPr id="12" name="Subtitle 11"/>
          <p:cNvSpPr>
            <a:spLocks noGrp="1"/>
          </p:cNvSpPr>
          <p:nvPr>
            <p:ph type="subTitle" idx="1"/>
          </p:nvPr>
        </p:nvSpPr>
        <p:spPr>
          <a:xfrm>
            <a:off x="1371600" y="5181600"/>
            <a:ext cx="6400800" cy="838200"/>
          </a:xfrm>
        </p:spPr>
        <p:txBody>
          <a:bodyPr>
            <a:noAutofit/>
          </a:bodyPr>
          <a:lstStyle/>
          <a:p>
            <a:r>
              <a:rPr lang="en-US" sz="5400" dirty="0" smtClean="0"/>
              <a:t>Matthew 27:22</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sh after 911 Congress speech.jpg"/>
          <p:cNvPicPr>
            <a:picLocks noChangeAspect="1"/>
          </p:cNvPicPr>
          <p:nvPr/>
        </p:nvPicPr>
        <p:blipFill>
          <a:blip r:embed="rId2" cstate="print"/>
          <a:stretch>
            <a:fillRect/>
          </a:stretch>
        </p:blipFill>
        <p:spPr>
          <a:xfrm>
            <a:off x="0" y="0"/>
            <a:ext cx="9144000" cy="6420445"/>
          </a:xfrm>
          <a:prstGeom prst="rect">
            <a:avLst/>
          </a:prstGeom>
        </p:spPr>
      </p:pic>
      <p:sp>
        <p:nvSpPr>
          <p:cNvPr id="6" name="Rectangle 5"/>
          <p:cNvSpPr/>
          <p:nvPr/>
        </p:nvSpPr>
        <p:spPr>
          <a:xfrm>
            <a:off x="0" y="0"/>
            <a:ext cx="9144000" cy="64008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res Bush speech to Congress.jpg"/>
          <p:cNvPicPr>
            <a:picLocks noChangeAspect="1"/>
          </p:cNvPicPr>
          <p:nvPr/>
        </p:nvPicPr>
        <p:blipFill>
          <a:blip r:embed="rId3" cstate="print"/>
          <a:stretch>
            <a:fillRect/>
          </a:stretch>
        </p:blipFill>
        <p:spPr>
          <a:xfrm>
            <a:off x="5029200" y="4038600"/>
            <a:ext cx="3925147" cy="2324100"/>
          </a:xfrm>
          <a:prstGeom prst="rect">
            <a:avLst/>
          </a:prstGeom>
        </p:spPr>
      </p:pic>
      <p:sp>
        <p:nvSpPr>
          <p:cNvPr id="4" name="Title 3"/>
          <p:cNvSpPr>
            <a:spLocks noGrp="1"/>
          </p:cNvSpPr>
          <p:nvPr>
            <p:ph type="title"/>
          </p:nvPr>
        </p:nvSpPr>
        <p:spPr/>
        <p:txBody>
          <a:bodyPr>
            <a:normAutofit fontScale="90000"/>
          </a:bodyPr>
          <a:lstStyle/>
          <a:p>
            <a:r>
              <a:rPr lang="en-US" dirty="0" smtClean="0"/>
              <a:t>President’s speech 9/11</a:t>
            </a:r>
            <a:endParaRPr lang="en-US" dirty="0"/>
          </a:p>
        </p:txBody>
      </p:sp>
      <p:sp>
        <p:nvSpPr>
          <p:cNvPr id="5" name="Content Placeholder 4"/>
          <p:cNvSpPr>
            <a:spLocks noGrp="1"/>
          </p:cNvSpPr>
          <p:nvPr>
            <p:ph idx="1"/>
          </p:nvPr>
        </p:nvSpPr>
        <p:spPr/>
        <p:txBody>
          <a:bodyPr/>
          <a:lstStyle/>
          <a:p>
            <a:r>
              <a:rPr lang="en-US" dirty="0" smtClean="0"/>
              <a:t>“If you are not with us, you are with the enemy…” (Matt 12:30)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heism Agnosticism Theism.jpg"/>
          <p:cNvPicPr>
            <a:picLocks noChangeAspect="1"/>
          </p:cNvPicPr>
          <p:nvPr/>
        </p:nvPicPr>
        <p:blipFill>
          <a:blip r:embed="rId2" cstate="print"/>
          <a:stretch>
            <a:fillRect/>
          </a:stretch>
        </p:blipFill>
        <p:spPr>
          <a:xfrm>
            <a:off x="0" y="0"/>
            <a:ext cx="9215438" cy="6324600"/>
          </a:xfrm>
          <a:prstGeom prst="rect">
            <a:avLst/>
          </a:prstGeom>
        </p:spPr>
      </p:pic>
      <p:sp>
        <p:nvSpPr>
          <p:cNvPr id="3" name="Rectangle 2"/>
          <p:cNvSpPr/>
          <p:nvPr/>
        </p:nvSpPr>
        <p:spPr>
          <a:xfrm>
            <a:off x="0" y="0"/>
            <a:ext cx="9144000" cy="63246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right thing..</a:t>
            </a:r>
            <a:endParaRPr lang="en-US" dirty="0"/>
          </a:p>
        </p:txBody>
      </p:sp>
      <p:sp>
        <p:nvSpPr>
          <p:cNvPr id="3" name="Content Placeholder 2"/>
          <p:cNvSpPr>
            <a:spLocks noGrp="1"/>
          </p:cNvSpPr>
          <p:nvPr>
            <p:ph idx="1"/>
          </p:nvPr>
        </p:nvSpPr>
        <p:spPr>
          <a:xfrm>
            <a:off x="152400" y="1676400"/>
            <a:ext cx="8534400" cy="4449763"/>
          </a:xfrm>
        </p:spPr>
        <p:txBody>
          <a:bodyPr/>
          <a:lstStyle/>
          <a:p>
            <a:r>
              <a:rPr lang="en-US" dirty="0" smtClean="0"/>
              <a:t>James 4:17 to him that knows to do right and does not do it, to him it is sin</a:t>
            </a:r>
          </a:p>
          <a:p>
            <a:r>
              <a:rPr lang="en-US" dirty="0" smtClean="0"/>
              <a:t>Pilate knew what was right .. but he was persuaded by outside sources (</a:t>
            </a:r>
            <a:r>
              <a:rPr lang="en-US" dirty="0" err="1" smtClean="0"/>
              <a:t>vs</a:t>
            </a:r>
            <a:r>
              <a:rPr lang="en-US" dirty="0" smtClean="0"/>
              <a:t> 24)</a:t>
            </a:r>
          </a:p>
          <a:p>
            <a:r>
              <a:rPr lang="en-US" dirty="0" smtClean="0"/>
              <a:t>“What is right” overshadowed by “What is right for me?”</a:t>
            </a:r>
          </a:p>
          <a:p>
            <a:r>
              <a:rPr lang="en-US" dirty="0" smtClean="0"/>
              <a:t>The right thing is not always easy..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20000" contrast="10000"/>
          </a:blip>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flipV="1">
            <a:off x="0" y="64008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152400" y="685800"/>
            <a:ext cx="8686800" cy="2057400"/>
          </a:xfrm>
        </p:spPr>
        <p:txBody>
          <a:bodyPr/>
          <a:lstStyle/>
          <a:p>
            <a:r>
              <a:rPr lang="en-US" sz="6600" dirty="0" smtClean="0"/>
              <a:t>What Will You Do With Jesus?</a:t>
            </a:r>
            <a:endParaRPr lang="en-US" sz="6600" dirty="0"/>
          </a:p>
        </p:txBody>
      </p:sp>
      <p:sp>
        <p:nvSpPr>
          <p:cNvPr id="12" name="Subtitle 11"/>
          <p:cNvSpPr>
            <a:spLocks noGrp="1"/>
          </p:cNvSpPr>
          <p:nvPr>
            <p:ph type="subTitle" idx="1"/>
          </p:nvPr>
        </p:nvSpPr>
        <p:spPr>
          <a:xfrm>
            <a:off x="1371600" y="5181600"/>
            <a:ext cx="6400800" cy="838200"/>
          </a:xfrm>
        </p:spPr>
        <p:txBody>
          <a:bodyPr>
            <a:noAutofit/>
          </a:bodyPr>
          <a:lstStyle/>
          <a:p>
            <a:r>
              <a:rPr lang="en-US" sz="5400" dirty="0" smtClean="0"/>
              <a:t>Matthew 27:22</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and-pilate2.jpg"/>
          <p:cNvPicPr>
            <a:picLocks noChangeAspect="1"/>
          </p:cNvPicPr>
          <p:nvPr/>
        </p:nvPicPr>
        <p:blipFill>
          <a:blip r:embed="rId2" cstate="print"/>
          <a:stretch>
            <a:fillRect/>
          </a:stretch>
        </p:blipFill>
        <p:spPr>
          <a:xfrm>
            <a:off x="0" y="-1"/>
            <a:ext cx="9144000" cy="6868194"/>
          </a:xfrm>
          <a:prstGeom prst="rect">
            <a:avLst/>
          </a:prstGeom>
        </p:spPr>
      </p:pic>
      <p:pic>
        <p:nvPicPr>
          <p:cNvPr id="2" name="Picture 1" descr="Pilate and Jesus.jpg"/>
          <p:cNvPicPr>
            <a:picLocks noChangeAspect="1"/>
          </p:cNvPicPr>
          <p:nvPr/>
        </p:nvPicPr>
        <p:blipFill>
          <a:blip r:embed="rId3" cstate="print">
            <a:lum bright="-10000" contrast="20000"/>
          </a:blip>
          <a:stretch>
            <a:fillRect/>
          </a:stretch>
        </p:blipFill>
        <p:spPr>
          <a:xfrm>
            <a:off x="0" y="0"/>
            <a:ext cx="9144000" cy="6849174"/>
          </a:xfrm>
          <a:prstGeom prst="rect">
            <a:avLst/>
          </a:prstGeom>
        </p:spPr>
      </p:pic>
      <p:sp>
        <p:nvSpPr>
          <p:cNvPr id="5" name="Rectangle 4"/>
          <p:cNvSpPr/>
          <p:nvPr/>
        </p:nvSpPr>
        <p:spPr>
          <a:xfrm>
            <a:off x="0" y="0"/>
            <a:ext cx="9144000" cy="64008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0" y="64008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304800"/>
            <a:ext cx="5562600" cy="990600"/>
          </a:xfrm>
        </p:spPr>
        <p:txBody>
          <a:bodyPr>
            <a:normAutofit/>
          </a:bodyPr>
          <a:lstStyle/>
          <a:p>
            <a:r>
              <a:rPr lang="en-US" dirty="0" smtClean="0"/>
              <a:t>Pontius Pilate ..</a:t>
            </a:r>
            <a:endParaRPr lang="en-US" dirty="0"/>
          </a:p>
        </p:txBody>
      </p:sp>
      <p:sp>
        <p:nvSpPr>
          <p:cNvPr id="8" name="Content Placeholder 7"/>
          <p:cNvSpPr>
            <a:spLocks noGrp="1"/>
          </p:cNvSpPr>
          <p:nvPr>
            <p:ph idx="1"/>
          </p:nvPr>
        </p:nvSpPr>
        <p:spPr>
          <a:xfrm>
            <a:off x="304800" y="4800600"/>
            <a:ext cx="8229600" cy="1554163"/>
          </a:xfrm>
        </p:spPr>
        <p:txBody>
          <a:bodyPr/>
          <a:lstStyle/>
          <a:p>
            <a:r>
              <a:rPr lang="en-US" dirty="0" smtClean="0"/>
              <a:t>The Jewish authorities brought Jesus to Pilate to approve the execution..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Pontius_Pilate_Inscription - Copy.JPG"/>
          <p:cNvPicPr>
            <a:picLocks noChangeAspect="1"/>
          </p:cNvPicPr>
          <p:nvPr/>
        </p:nvPicPr>
        <p:blipFill>
          <a:blip r:embed="rId2" cstate="print"/>
          <a:stretch>
            <a:fillRect/>
          </a:stretch>
        </p:blipFill>
        <p:spPr>
          <a:xfrm>
            <a:off x="2362200" y="838200"/>
            <a:ext cx="4438650" cy="5067300"/>
          </a:xfrm>
          <a:prstGeom prst="rect">
            <a:avLst/>
          </a:prstGeom>
        </p:spPr>
      </p:pic>
      <p:sp>
        <p:nvSpPr>
          <p:cNvPr id="3" name="Rectangle 2"/>
          <p:cNvSpPr/>
          <p:nvPr/>
        </p:nvSpPr>
        <p:spPr>
          <a:xfrm flipV="1">
            <a:off x="0" y="64008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lates stone.jpg"/>
          <p:cNvPicPr>
            <a:picLocks noChangeAspect="1"/>
          </p:cNvPicPr>
          <p:nvPr/>
        </p:nvPicPr>
        <p:blipFill>
          <a:blip r:embed="rId3" cstate="print">
            <a:lum bright="-12000" contrast="10000"/>
          </a:blip>
          <a:stretch>
            <a:fillRect/>
          </a:stretch>
        </p:blipFill>
        <p:spPr>
          <a:xfrm>
            <a:off x="0" y="0"/>
            <a:ext cx="9160656" cy="6400800"/>
          </a:xfrm>
          <a:prstGeom prst="rect">
            <a:avLst/>
          </a:prstGeom>
        </p:spPr>
      </p:pic>
      <p:sp>
        <p:nvSpPr>
          <p:cNvPr id="5" name="Title 4"/>
          <p:cNvSpPr>
            <a:spLocks noGrp="1"/>
          </p:cNvSpPr>
          <p:nvPr>
            <p:ph type="title"/>
          </p:nvPr>
        </p:nvSpPr>
        <p:spPr/>
        <p:txBody>
          <a:bodyPr>
            <a:normAutofit fontScale="90000"/>
          </a:bodyPr>
          <a:lstStyle/>
          <a:p>
            <a:r>
              <a:rPr lang="en-US" dirty="0" smtClean="0"/>
              <a:t>Pilate Stone discovered at Caesarea 1961 </a:t>
            </a:r>
            <a:endParaRPr lang="en-US" dirty="0"/>
          </a:p>
        </p:txBody>
      </p:sp>
      <p:sp>
        <p:nvSpPr>
          <p:cNvPr id="8" name="Content Placeholder 7"/>
          <p:cNvSpPr>
            <a:spLocks noGrp="1"/>
          </p:cNvSpPr>
          <p:nvPr>
            <p:ph idx="1"/>
          </p:nvPr>
        </p:nvSpPr>
        <p:spPr>
          <a:xfrm>
            <a:off x="457200" y="4800600"/>
            <a:ext cx="8229600" cy="1325563"/>
          </a:xfrm>
        </p:spPr>
        <p:txBody>
          <a:bodyPr/>
          <a:lstStyle/>
          <a:p>
            <a:r>
              <a:rPr lang="en-US" dirty="0" smtClean="0"/>
              <a:t>Served as governor of Judea 10 years..</a:t>
            </a:r>
          </a:p>
          <a:p>
            <a:r>
              <a:rPr lang="en-US" dirty="0" smtClean="0"/>
              <a:t>Overshadowed by one interview..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and-pilate2.jpg"/>
          <p:cNvPicPr>
            <a:picLocks noChangeAspect="1"/>
          </p:cNvPicPr>
          <p:nvPr/>
        </p:nvPicPr>
        <p:blipFill>
          <a:blip r:embed="rId2" cstate="print"/>
          <a:stretch>
            <a:fillRect/>
          </a:stretch>
        </p:blipFill>
        <p:spPr>
          <a:xfrm>
            <a:off x="0" y="-1"/>
            <a:ext cx="9144000" cy="6868194"/>
          </a:xfrm>
          <a:prstGeom prst="rect">
            <a:avLst/>
          </a:prstGeom>
        </p:spPr>
      </p:pic>
      <p:pic>
        <p:nvPicPr>
          <p:cNvPr id="2" name="Picture 1" descr="Pilate and Jesus.jpg"/>
          <p:cNvPicPr>
            <a:picLocks noChangeAspect="1"/>
          </p:cNvPicPr>
          <p:nvPr/>
        </p:nvPicPr>
        <p:blipFill>
          <a:blip r:embed="rId3" cstate="print">
            <a:lum bright="-10000" contrast="20000"/>
          </a:blip>
          <a:stretch>
            <a:fillRect/>
          </a:stretch>
        </p:blipFill>
        <p:spPr>
          <a:xfrm>
            <a:off x="0" y="0"/>
            <a:ext cx="9144000" cy="6849174"/>
          </a:xfrm>
          <a:prstGeom prst="rect">
            <a:avLst/>
          </a:prstGeom>
        </p:spPr>
      </p:pic>
      <p:sp>
        <p:nvSpPr>
          <p:cNvPr id="5" name="Rectangle 4"/>
          <p:cNvSpPr/>
          <p:nvPr/>
        </p:nvSpPr>
        <p:spPr>
          <a:xfrm>
            <a:off x="0" y="0"/>
            <a:ext cx="9144000" cy="64008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0" y="6400800"/>
            <a:ext cx="9144000" cy="457200"/>
          </a:xfrm>
          <a:prstGeom prst="rect">
            <a:avLst/>
          </a:prstGeom>
          <a:solidFill>
            <a:srgbClr val="4B462B"/>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304800"/>
            <a:ext cx="5562600" cy="990600"/>
          </a:xfrm>
        </p:spPr>
        <p:txBody>
          <a:bodyPr>
            <a:normAutofit/>
          </a:bodyPr>
          <a:lstStyle/>
          <a:p>
            <a:r>
              <a:rPr lang="en-US" dirty="0" smtClean="0"/>
              <a:t>Pilate’s question..</a:t>
            </a:r>
            <a:endParaRPr lang="en-US" dirty="0"/>
          </a:p>
        </p:txBody>
      </p:sp>
      <p:sp>
        <p:nvSpPr>
          <p:cNvPr id="8" name="Content Placeholder 7"/>
          <p:cNvSpPr>
            <a:spLocks noGrp="1"/>
          </p:cNvSpPr>
          <p:nvPr>
            <p:ph idx="1"/>
          </p:nvPr>
        </p:nvSpPr>
        <p:spPr>
          <a:xfrm>
            <a:off x="304800" y="4800600"/>
            <a:ext cx="8229600" cy="1554163"/>
          </a:xfrm>
        </p:spPr>
        <p:txBody>
          <a:bodyPr/>
          <a:lstStyle/>
          <a:p>
            <a:r>
              <a:rPr lang="en-US" dirty="0" smtClean="0"/>
              <a:t>Matthew 27:22 "What then shall I do with Jesus who is called Christ?"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each have a choice..</a:t>
            </a:r>
            <a:endParaRPr lang="en-US" dirty="0"/>
          </a:p>
        </p:txBody>
      </p:sp>
      <p:sp>
        <p:nvSpPr>
          <p:cNvPr id="3" name="Content Placeholder 2"/>
          <p:cNvSpPr>
            <a:spLocks noGrp="1"/>
          </p:cNvSpPr>
          <p:nvPr>
            <p:ph idx="1"/>
          </p:nvPr>
        </p:nvSpPr>
        <p:spPr>
          <a:xfrm>
            <a:off x="228600" y="2209800"/>
            <a:ext cx="8458200" cy="4267200"/>
          </a:xfrm>
        </p:spPr>
        <p:txBody>
          <a:bodyPr>
            <a:normAutofit fontScale="77500" lnSpcReduction="20000"/>
          </a:bodyPr>
          <a:lstStyle/>
          <a:p>
            <a:r>
              <a:rPr lang="en-US" dirty="0" smtClean="0"/>
              <a:t>Deut 30:19 I have set before you life and death, blessing and cursing; therefore choose life, that both you and your descendants may live..</a:t>
            </a:r>
          </a:p>
          <a:p>
            <a:r>
              <a:rPr lang="en-US" dirty="0" smtClean="0"/>
              <a:t>Joshua 24:15 choose for yourselves this day whom you will serve... But as for me and my house, we will serve the Lord." </a:t>
            </a:r>
          </a:p>
          <a:p>
            <a:r>
              <a:rPr lang="en-US" dirty="0" smtClean="0"/>
              <a:t>1 Kings 18:21 "How long will you falter between two opinions? If the Lord is God, follow Him; but if Baal, follow him." But the people answered him not a word.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Pilate had the power of choice…</a:t>
            </a:r>
            <a:endParaRPr lang="en-US" dirty="0"/>
          </a:p>
        </p:txBody>
      </p:sp>
      <p:sp>
        <p:nvSpPr>
          <p:cNvPr id="3" name="Content Placeholder 2"/>
          <p:cNvSpPr>
            <a:spLocks noGrp="1"/>
          </p:cNvSpPr>
          <p:nvPr>
            <p:ph idx="1"/>
          </p:nvPr>
        </p:nvSpPr>
        <p:spPr>
          <a:xfrm>
            <a:off x="152400" y="5334000"/>
            <a:ext cx="8763000" cy="792163"/>
          </a:xfrm>
        </p:spPr>
        <p:txBody>
          <a:bodyPr>
            <a:noAutofit/>
          </a:bodyPr>
          <a:lstStyle/>
          <a:p>
            <a:r>
              <a:rPr lang="en-US" sz="4000" dirty="0" smtClean="0"/>
              <a:t>“What shall you do with Jesus?”…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must examine Him for yourself…</a:t>
            </a:r>
            <a:endParaRPr lang="en-US" dirty="0"/>
          </a:p>
        </p:txBody>
      </p:sp>
      <p:sp>
        <p:nvSpPr>
          <p:cNvPr id="3" name="Content Placeholder 2"/>
          <p:cNvSpPr>
            <a:spLocks noGrp="1"/>
          </p:cNvSpPr>
          <p:nvPr>
            <p:ph idx="1"/>
          </p:nvPr>
        </p:nvSpPr>
        <p:spPr>
          <a:xfrm>
            <a:off x="381000" y="1981200"/>
            <a:ext cx="8610600" cy="4144963"/>
          </a:xfrm>
        </p:spPr>
        <p:txBody>
          <a:bodyPr/>
          <a:lstStyle/>
          <a:p>
            <a:r>
              <a:rPr lang="en-US" dirty="0" smtClean="0"/>
              <a:t>Pilate wanted to talk with the prisoner..</a:t>
            </a:r>
          </a:p>
          <a:p>
            <a:r>
              <a:rPr lang="en-US" dirty="0" smtClean="0"/>
              <a:t>What did he find out?</a:t>
            </a:r>
          </a:p>
          <a:p>
            <a:pPr lvl="1"/>
            <a:r>
              <a:rPr lang="en-US" dirty="0" smtClean="0"/>
              <a:t>Vs 18 “for envy they handed him over”..</a:t>
            </a:r>
          </a:p>
          <a:p>
            <a:pPr lvl="1"/>
            <a:r>
              <a:rPr lang="en-US" dirty="0" smtClean="0"/>
              <a:t>John 18:38; 19:4,6 “I find no fault in him”..</a:t>
            </a:r>
          </a:p>
          <a:p>
            <a:pPr lvl="1"/>
            <a:r>
              <a:rPr lang="en-US" dirty="0" smtClean="0"/>
              <a:t>Matt 27:23 “what evil has he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not wrong to investigate..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Thomas in John 20:25 .. I want to see the imprint of the nails …</a:t>
            </a:r>
          </a:p>
          <a:p>
            <a:r>
              <a:rPr lang="en-US" dirty="0" smtClean="0"/>
              <a:t>John 20:27 Reach your finger here, and look at My hands; and reach your hand here, and put it into My side. Do not be unbelieving, but believing." </a:t>
            </a:r>
          </a:p>
          <a:p>
            <a:r>
              <a:rPr lang="en-US" dirty="0" smtClean="0"/>
              <a:t>1 John 1:1-3 That which was from the beginning, which we have heard, which we have seen with our eyes, which we have looked upon, and our hands have handled, concerning the Word of life —  2 the life was manifested, and we have seen, and bear witness,</a:t>
            </a: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24600" cy="1143000"/>
          </a:xfrm>
        </p:spPr>
        <p:txBody>
          <a:bodyPr>
            <a:normAutofit fontScale="90000"/>
          </a:bodyPr>
          <a:lstStyle/>
          <a:p>
            <a:r>
              <a:rPr lang="en-US" dirty="0" smtClean="0"/>
              <a:t>You can’t remain neutral..</a:t>
            </a:r>
            <a:endParaRPr lang="en-US" dirty="0"/>
          </a:p>
        </p:txBody>
      </p:sp>
      <p:sp>
        <p:nvSpPr>
          <p:cNvPr id="3" name="Content Placeholder 2"/>
          <p:cNvSpPr>
            <a:spLocks noGrp="1"/>
          </p:cNvSpPr>
          <p:nvPr>
            <p:ph idx="1"/>
          </p:nvPr>
        </p:nvSpPr>
        <p:spPr/>
        <p:txBody>
          <a:bodyPr/>
          <a:lstStyle/>
          <a:p>
            <a:r>
              <a:rPr lang="en-US" dirty="0" smtClean="0"/>
              <a:t>Pilate attempted to put it off..</a:t>
            </a:r>
          </a:p>
          <a:p>
            <a:pPr lvl="1"/>
            <a:r>
              <a:rPr lang="en-US" dirty="0" smtClean="0"/>
              <a:t>Luke 22:6-7  He’s from Galilee .. sent him to Herod .. (Herod sent Him back)</a:t>
            </a:r>
          </a:p>
          <a:p>
            <a:pPr lvl="1"/>
            <a:r>
              <a:rPr lang="en-US" dirty="0" smtClean="0"/>
              <a:t>Matt 27:15  I will release any one prisoner .. Jesus or Barabbas?  </a:t>
            </a:r>
            <a:r>
              <a:rPr lang="en-US" sz="2400" dirty="0" smtClean="0"/>
              <a:t>(20-21 they chose Barabbas)</a:t>
            </a:r>
          </a:p>
          <a:p>
            <a:pPr lvl="1"/>
            <a:r>
              <a:rPr lang="en-US" dirty="0" smtClean="0"/>
              <a:t>Matt 27:24 tried to wash his hands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489</Words>
  <Application>Microsoft Office PowerPoint</Application>
  <PresentationFormat>On-screen Show (4:3)</PresentationFormat>
  <Paragraphs>41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Will You Do With Jesus?</vt:lpstr>
      <vt:lpstr>Pontius Pilate ..</vt:lpstr>
      <vt:lpstr>Pilate Stone discovered at Caesarea 1961 </vt:lpstr>
      <vt:lpstr>Pilate’s question..</vt:lpstr>
      <vt:lpstr>We each have a choice..</vt:lpstr>
      <vt:lpstr>Even Pilate had the power of choice…</vt:lpstr>
      <vt:lpstr>You must examine Him for yourself…</vt:lpstr>
      <vt:lpstr>It’s not wrong to investigate..</vt:lpstr>
      <vt:lpstr>You can’t remain neutral..</vt:lpstr>
      <vt:lpstr>Slide 10</vt:lpstr>
      <vt:lpstr>President’s speech 9/11</vt:lpstr>
      <vt:lpstr>Slide 12</vt:lpstr>
      <vt:lpstr>Do the right thing..</vt:lpstr>
      <vt:lpstr>What Will You Do With Jesus?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196</cp:revision>
  <dcterms:created xsi:type="dcterms:W3CDTF">2011-02-15T07:29:10Z</dcterms:created>
  <dcterms:modified xsi:type="dcterms:W3CDTF">2013-10-25T15:45:43Z</dcterms:modified>
</cp:coreProperties>
</file>