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8" r:id="rId4"/>
    <p:sldId id="259" r:id="rId5"/>
    <p:sldId id="262" r:id="rId6"/>
    <p:sldId id="265" r:id="rId7"/>
    <p:sldId id="266" r:id="rId8"/>
    <p:sldId id="263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8"/>
    <a:srgbClr val="0078A2"/>
    <a:srgbClr val="000000"/>
    <a:srgbClr val="FFCC00"/>
    <a:srgbClr val="6699FF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1CDBB-AF5A-4BF2-90BE-3BAD592BA680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BB74-C65B-4A59-B95B-EDD151E51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1"/>
            <a:ext cx="7772400" cy="1295399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d's Merciful Hand.jpg"/>
          <p:cNvPicPr>
            <a:picLocks noChangeAspect="1"/>
          </p:cNvPicPr>
          <p:nvPr userDrawn="1"/>
        </p:nvPicPr>
        <p:blipFill>
          <a:blip r:embed="rId13" cstate="print">
            <a:lum bright="-10000" contrast="10000"/>
          </a:blip>
          <a:srcRect l="2250" r="2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562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6400800"/>
            <a:ext cx="9144000" cy="457200"/>
          </a:xfrm>
          <a:prstGeom prst="rect">
            <a:avLst/>
          </a:prstGeom>
          <a:solidFill>
            <a:srgbClr val="0078A2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4C8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295400" y="53340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John 5:1-14</a:t>
            </a:r>
            <a:endParaRPr lang="en-US" sz="4400" dirty="0"/>
          </a:p>
        </p:txBody>
      </p:sp>
      <p:pic>
        <p:nvPicPr>
          <p:cNvPr id="5" name="Picture 4" descr="Do-You-Want-to-Get-Well-ser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905000"/>
            <a:ext cx="5067300" cy="305727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1828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Do You Want to be Made Well?</a:t>
            </a:r>
            <a:endParaRPr lang="en-US" sz="4800" dirty="0"/>
          </a:p>
        </p:txBody>
      </p:sp>
      <p:pic>
        <p:nvPicPr>
          <p:cNvPr id="6" name="Picture 5" descr="jesus_heals.jpg"/>
          <p:cNvPicPr>
            <a:picLocks noChangeAspect="1"/>
          </p:cNvPicPr>
          <p:nvPr/>
        </p:nvPicPr>
        <p:blipFill>
          <a:blip r:embed="rId4" cstate="print">
            <a:lum bright="-5000" contrast="10000"/>
          </a:blip>
          <a:stretch>
            <a:fillRect/>
          </a:stretch>
        </p:blipFill>
        <p:spPr>
          <a:xfrm>
            <a:off x="0" y="1905000"/>
            <a:ext cx="2209800" cy="30956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 descr="Hand of Jesus.jpg"/>
          <p:cNvPicPr>
            <a:picLocks noChangeAspect="1"/>
          </p:cNvPicPr>
          <p:nvPr/>
        </p:nvPicPr>
        <p:blipFill>
          <a:blip r:embed="rId5" cstate="print">
            <a:lum bright="-5000" contrast="10000"/>
          </a:blip>
          <a:srcRect l="31549" r="28169"/>
          <a:stretch>
            <a:fillRect/>
          </a:stretch>
        </p:blipFill>
        <p:spPr>
          <a:xfrm>
            <a:off x="7239000" y="1905000"/>
            <a:ext cx="1905000" cy="31242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 descr="get well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2209800" y="1905000"/>
            <a:ext cx="5029200" cy="312419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Want to be Made Well?</a:t>
            </a:r>
            <a:endParaRPr lang="en-US" dirty="0"/>
          </a:p>
        </p:txBody>
      </p:sp>
      <p:pic>
        <p:nvPicPr>
          <p:cNvPr id="6" name="Content Placeholder 3" descr="not-taking-responsib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4347635" cy="163036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r>
              <a:rPr lang="en-US" dirty="0" smtClean="0"/>
              <a:t>In Jesus we have some someone who can help make us well…</a:t>
            </a:r>
          </a:p>
          <a:p>
            <a:r>
              <a:rPr lang="en-US" dirty="0" smtClean="0"/>
              <a:t>We must decide if we want to be changed.. (</a:t>
            </a:r>
            <a:r>
              <a:rPr lang="en-US" dirty="0" err="1" smtClean="0"/>
              <a:t>vs</a:t>
            </a:r>
            <a:r>
              <a:rPr lang="en-US" dirty="0" smtClean="0"/>
              <a:t> 6)</a:t>
            </a:r>
            <a:endParaRPr lang="en-US" dirty="0"/>
          </a:p>
        </p:txBody>
      </p:sp>
      <p:pic>
        <p:nvPicPr>
          <p:cNvPr id="9" name="Picture 8" descr="get w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371600"/>
            <a:ext cx="2928535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Want to be Made Well?</a:t>
            </a:r>
            <a:endParaRPr lang="en-US" dirty="0"/>
          </a:p>
        </p:txBody>
      </p:sp>
      <p:pic>
        <p:nvPicPr>
          <p:cNvPr id="6" name="Content Placeholder 3" descr="not-taking-responsib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4347635" cy="163036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r>
              <a:rPr lang="en-US" dirty="0" smtClean="0"/>
              <a:t>We must decide not to keep making excuses (</a:t>
            </a:r>
            <a:r>
              <a:rPr lang="en-US" dirty="0" err="1" smtClean="0"/>
              <a:t>vs</a:t>
            </a:r>
            <a:r>
              <a:rPr lang="en-US" dirty="0" smtClean="0"/>
              <a:t> 7)..</a:t>
            </a:r>
          </a:p>
          <a:p>
            <a:r>
              <a:rPr lang="en-US" dirty="0" smtClean="0"/>
              <a:t>We must decide if we are ready to act.. (</a:t>
            </a:r>
            <a:r>
              <a:rPr lang="en-US" dirty="0" err="1" smtClean="0"/>
              <a:t>vs</a:t>
            </a:r>
            <a:r>
              <a:rPr lang="en-US" dirty="0" smtClean="0"/>
              <a:t> 8-9)</a:t>
            </a:r>
            <a:endParaRPr lang="en-US" dirty="0"/>
          </a:p>
        </p:txBody>
      </p:sp>
      <p:pic>
        <p:nvPicPr>
          <p:cNvPr id="9" name="Picture 8" descr="get w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371600"/>
            <a:ext cx="2928535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you a perpetual victim?</a:t>
            </a:r>
            <a:endParaRPr lang="en-US" dirty="0"/>
          </a:p>
        </p:txBody>
      </p:sp>
      <p:pic>
        <p:nvPicPr>
          <p:cNvPr id="6" name="Content Placeholder 3" descr="not-taking-responsib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4347635" cy="163036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3276600"/>
            <a:ext cx="8991600" cy="28495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Victims repeat how they have been mistreated..</a:t>
            </a:r>
          </a:p>
          <a:p>
            <a:r>
              <a:rPr lang="en-US" sz="2800" dirty="0" smtClean="0"/>
              <a:t>Victims live by the notion that life should be fair…</a:t>
            </a:r>
          </a:p>
          <a:p>
            <a:r>
              <a:rPr lang="en-US" sz="2800" dirty="0" smtClean="0"/>
              <a:t>Victims find it difficult to forgive others..</a:t>
            </a:r>
          </a:p>
          <a:p>
            <a:r>
              <a:rPr lang="en-US" sz="2800" dirty="0" smtClean="0"/>
              <a:t>Victims have difficulty maintaining close relationships because they have difficulty trusting other people…</a:t>
            </a:r>
            <a:endParaRPr lang="en-US" sz="2800" dirty="0"/>
          </a:p>
        </p:txBody>
      </p:sp>
      <p:pic>
        <p:nvPicPr>
          <p:cNvPr id="9" name="Picture 8" descr="get w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371600"/>
            <a:ext cx="2928535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cuses-are-well-planned-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12345"/>
          </a:xfrm>
          <a:prstGeom prst="rect">
            <a:avLst/>
          </a:prstGeom>
        </p:spPr>
      </p:pic>
      <p:pic>
        <p:nvPicPr>
          <p:cNvPr id="3" name="Picture 2" descr="make-exc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0"/>
            <a:ext cx="9144000" cy="631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7010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life saving challenge..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71800" y="1676400"/>
            <a:ext cx="57912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14 Afterward Jesus found him in the temple, and said to him, "See, you have been made well. Sin no more, lest a worse thing come upon you." </a:t>
            </a:r>
            <a:endParaRPr lang="en-US" dirty="0"/>
          </a:p>
        </p:txBody>
      </p:sp>
      <p:pic>
        <p:nvPicPr>
          <p:cNvPr id="9" name="Picture 8" descr="jesus_he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2600647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6400800"/>
            <a:ext cx="9144000" cy="457200"/>
          </a:xfrm>
          <a:prstGeom prst="rect">
            <a:avLst/>
          </a:prstGeom>
          <a:solidFill>
            <a:srgbClr val="0078A2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4C8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295400" y="53340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John 5:1-14</a:t>
            </a:r>
            <a:endParaRPr lang="en-US" sz="4400" dirty="0"/>
          </a:p>
        </p:txBody>
      </p:sp>
      <p:pic>
        <p:nvPicPr>
          <p:cNvPr id="5" name="Picture 4" descr="Do-You-Want-to-Get-Well-ser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905000"/>
            <a:ext cx="5067300" cy="305727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1828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Do You Want to be Made Well?</a:t>
            </a:r>
            <a:endParaRPr lang="en-US" sz="4800" dirty="0"/>
          </a:p>
        </p:txBody>
      </p:sp>
      <p:pic>
        <p:nvPicPr>
          <p:cNvPr id="6" name="Picture 5" descr="jesus_heals.jpg"/>
          <p:cNvPicPr>
            <a:picLocks noChangeAspect="1"/>
          </p:cNvPicPr>
          <p:nvPr/>
        </p:nvPicPr>
        <p:blipFill>
          <a:blip r:embed="rId4" cstate="print">
            <a:lum bright="-5000" contrast="10000"/>
          </a:blip>
          <a:stretch>
            <a:fillRect/>
          </a:stretch>
        </p:blipFill>
        <p:spPr>
          <a:xfrm>
            <a:off x="0" y="1905000"/>
            <a:ext cx="2209800" cy="30956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 descr="Hand of Jesus.jpg"/>
          <p:cNvPicPr>
            <a:picLocks noChangeAspect="1"/>
          </p:cNvPicPr>
          <p:nvPr/>
        </p:nvPicPr>
        <p:blipFill>
          <a:blip r:embed="rId5" cstate="print">
            <a:lum bright="-5000" contrast="10000"/>
          </a:blip>
          <a:srcRect l="31549" r="28169"/>
          <a:stretch>
            <a:fillRect/>
          </a:stretch>
        </p:blipFill>
        <p:spPr>
          <a:xfrm>
            <a:off x="7239000" y="1905000"/>
            <a:ext cx="1905000" cy="31242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 descr="get well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2209800" y="1905000"/>
            <a:ext cx="5029200" cy="312419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4648200" cy="4449763"/>
          </a:xfrm>
        </p:spPr>
        <p:txBody>
          <a:bodyPr/>
          <a:lstStyle/>
          <a:p>
            <a:r>
              <a:rPr lang="en-US" sz="2800" dirty="0" smtClean="0"/>
              <a:t>Watergate verdict </a:t>
            </a:r>
            <a:r>
              <a:rPr lang="en-US" dirty="0" smtClean="0"/>
              <a:t>.. </a:t>
            </a:r>
          </a:p>
          <a:p>
            <a:endParaRPr lang="en-US" dirty="0" smtClean="0"/>
          </a:p>
          <a:p>
            <a:r>
              <a:rPr lang="en-US" sz="2800" dirty="0" smtClean="0"/>
              <a:t>Wheel of Fortune </a:t>
            </a:r>
            <a:r>
              <a:rPr lang="en-US" dirty="0" smtClean="0"/>
              <a:t>..</a:t>
            </a:r>
          </a:p>
          <a:p>
            <a:endParaRPr lang="en-US" dirty="0" smtClean="0"/>
          </a:p>
          <a:p>
            <a:r>
              <a:rPr lang="en-US" sz="2800" dirty="0" err="1" smtClean="0"/>
              <a:t>Superbowl</a:t>
            </a:r>
            <a:r>
              <a:rPr lang="en-US" sz="2800" dirty="0" smtClean="0"/>
              <a:t> IX</a:t>
            </a:r>
            <a:r>
              <a:rPr lang="en-US" dirty="0" smtClean="0"/>
              <a:t> ..</a:t>
            </a:r>
          </a:p>
        </p:txBody>
      </p:sp>
      <p:pic>
        <p:nvPicPr>
          <p:cNvPr id="5" name="Picture 4" descr="wgate_haldemanehrlichman.jpg"/>
          <p:cNvPicPr>
            <a:picLocks noChangeAspect="1"/>
          </p:cNvPicPr>
          <p:nvPr/>
        </p:nvPicPr>
        <p:blipFill>
          <a:blip r:embed="rId2" cstate="print">
            <a:lum bright="4000" contrast="10000"/>
          </a:blip>
          <a:stretch>
            <a:fillRect/>
          </a:stretch>
        </p:blipFill>
        <p:spPr>
          <a:xfrm>
            <a:off x="4191000" y="1219200"/>
            <a:ext cx="1828800" cy="1391920"/>
          </a:xfrm>
          <a:prstGeom prst="rect">
            <a:avLst/>
          </a:prstGeom>
        </p:spPr>
      </p:pic>
      <p:pic>
        <p:nvPicPr>
          <p:cNvPr id="6" name="Picture 5" descr="pat-and-vanna.jpg"/>
          <p:cNvPicPr>
            <a:picLocks noChangeAspect="1"/>
          </p:cNvPicPr>
          <p:nvPr/>
        </p:nvPicPr>
        <p:blipFill>
          <a:blip r:embed="rId3" cstate="print">
            <a:lum bright="4000" contrast="10000"/>
          </a:blip>
          <a:stretch>
            <a:fillRect/>
          </a:stretch>
        </p:blipFill>
        <p:spPr>
          <a:xfrm>
            <a:off x="4419600" y="2362200"/>
            <a:ext cx="1162050" cy="1549400"/>
          </a:xfrm>
          <a:prstGeom prst="rect">
            <a:avLst/>
          </a:prstGeom>
        </p:spPr>
      </p:pic>
      <p:pic>
        <p:nvPicPr>
          <p:cNvPr id="7" name="Picture 6" descr="Super_Bowl_I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733800"/>
            <a:ext cx="1287780" cy="1773734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533400" y="1981200"/>
            <a:ext cx="46482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Space Mountain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Jeffersons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UCLA champions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..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33400" y="2408237"/>
            <a:ext cx="52578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Margaret Thatcher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Microsoft founded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Carlton Fisk HR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Gerald Ford 38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 President..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0" descr="space mountain opens 19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447800"/>
            <a:ext cx="1338966" cy="1850136"/>
          </a:xfrm>
          <a:prstGeom prst="rect">
            <a:avLst/>
          </a:prstGeom>
        </p:spPr>
      </p:pic>
      <p:pic>
        <p:nvPicPr>
          <p:cNvPr id="12" name="Picture 11" descr="Jeffersons first sea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2590800"/>
            <a:ext cx="1307459" cy="1936750"/>
          </a:xfrm>
          <a:prstGeom prst="rect">
            <a:avLst/>
          </a:prstGeom>
        </p:spPr>
      </p:pic>
      <p:pic>
        <p:nvPicPr>
          <p:cNvPr id="13" name="Picture 12" descr="UCLA champions 19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4114800"/>
            <a:ext cx="1385159" cy="1905000"/>
          </a:xfrm>
          <a:prstGeom prst="rect">
            <a:avLst/>
          </a:prstGeom>
        </p:spPr>
      </p:pic>
      <p:pic>
        <p:nvPicPr>
          <p:cNvPr id="14" name="Picture 13" descr="thatcher 197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1800" y="1752600"/>
            <a:ext cx="2190750" cy="1371600"/>
          </a:xfrm>
          <a:prstGeom prst="rect">
            <a:avLst/>
          </a:prstGeom>
        </p:spPr>
      </p:pic>
      <p:pic>
        <p:nvPicPr>
          <p:cNvPr id="15" name="Picture 14" descr="gates_and_allen_450p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3124200"/>
            <a:ext cx="1714499" cy="1543049"/>
          </a:xfrm>
          <a:prstGeom prst="rect">
            <a:avLst/>
          </a:prstGeom>
        </p:spPr>
      </p:pic>
      <p:pic>
        <p:nvPicPr>
          <p:cNvPr id="16" name="Picture 15" descr="fisk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4267200"/>
            <a:ext cx="1295400" cy="1556036"/>
          </a:xfrm>
          <a:prstGeom prst="rect">
            <a:avLst/>
          </a:prstGeom>
        </p:spPr>
      </p:pic>
      <p:pic>
        <p:nvPicPr>
          <p:cNvPr id="17" name="Picture 16" descr="gerald_ford 197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8400" y="5257800"/>
            <a:ext cx="1936750" cy="10500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5562600" cy="914400"/>
          </a:xfrm>
        </p:spPr>
        <p:txBody>
          <a:bodyPr/>
          <a:lstStyle/>
          <a:p>
            <a:r>
              <a:rPr lang="en-US" dirty="0" smtClean="0"/>
              <a:t>38 years ago… </a:t>
            </a:r>
            <a:r>
              <a:rPr lang="en-US" sz="5400" dirty="0" smtClean="0">
                <a:solidFill>
                  <a:srgbClr val="FF0000"/>
                </a:solidFill>
              </a:rPr>
              <a:t>1975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8" name="Picture 17" descr="Our Wedding Day   May 17 197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6000" y="1905000"/>
            <a:ext cx="4535424" cy="3927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ant-redwoods-tr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veofgiant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0" y="6400800"/>
            <a:ext cx="9144000" cy="457200"/>
          </a:xfrm>
          <a:prstGeom prst="rect">
            <a:avLst/>
          </a:prstGeom>
          <a:solidFill>
            <a:srgbClr val="0078A2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4C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redwoods…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th lame man.jpg"/>
          <p:cNvPicPr>
            <a:picLocks noChangeAspect="1"/>
          </p:cNvPicPr>
          <p:nvPr/>
        </p:nvPicPr>
        <p:blipFill>
          <a:blip r:embed="rId2" cstate="print">
            <a:lum bright="-3000" contrast="10000"/>
          </a:blip>
          <a:srcRect l="30400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Lame man at pool..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895600"/>
            <a:ext cx="8382000" cy="3581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John 5:1-4 After this there was a feast of the Jews, and Jesus went up to Jerusalem. 2 Now there is in Jerusalem by the Sheep Gate a pool, which is called in Hebrew, Bethesda, having five porches. 3 In these lay a great multitude of sick people, blind, lame, paralyzed, waiting for the moving of the water. 4 For an angel went down at a certain time into the pool and stirred up the water; then whoever stepped in first, after the stirring of the water, was made well of whatever disease he had.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crazy question 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71800" y="1676400"/>
            <a:ext cx="57912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5 Now a certain man was there who had an infirmity thirty-eight years. 6 When Jesus saw him lying there, and knew that he already had been in that condition a long time, He said to him, "Do you want to be made well?“</a:t>
            </a:r>
          </a:p>
        </p:txBody>
      </p:sp>
      <p:pic>
        <p:nvPicPr>
          <p:cNvPr id="9" name="Picture 8" descr="jesus_he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2600647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lame excuse..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71800" y="1676400"/>
            <a:ext cx="57912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7 The sick man answered Him, "Sir, I have no man to put me into the pool when the water is stirred up; but while I am coming, another steps down before me." </a:t>
            </a:r>
          </a:p>
        </p:txBody>
      </p:sp>
      <p:pic>
        <p:nvPicPr>
          <p:cNvPr id="9" name="Picture 8" descr="jesus_he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2600647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7010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 impossible instruction..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71800" y="1676400"/>
            <a:ext cx="5791200" cy="2895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8 Jesus said to him, "Rise, take up your bed and walk."  9 And immediately the man was made well, took up his bed, and walked.</a:t>
            </a:r>
            <a:endParaRPr lang="en-US" dirty="0"/>
          </a:p>
        </p:txBody>
      </p:sp>
      <p:pic>
        <p:nvPicPr>
          <p:cNvPr id="9" name="Picture 8" descr="jesus_he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2600647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opy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6400800"/>
            <a:ext cx="9144000" cy="457200"/>
          </a:xfrm>
          <a:prstGeom prst="rect">
            <a:avLst/>
          </a:prstGeom>
          <a:solidFill>
            <a:srgbClr val="0078A2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4C8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76400"/>
            <a:ext cx="5943600" cy="3124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"Yesterday I was a dog. Today I’m a dog. Tomorrow I’ll probably still be a dog. There’s so little hope for advancement.”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-reed.jpg"/>
          <p:cNvPicPr>
            <a:picLocks noChangeAspect="1"/>
          </p:cNvPicPr>
          <p:nvPr/>
        </p:nvPicPr>
        <p:blipFill>
          <a:blip r:embed="rId2" cstate="print"/>
          <a:srcRect t="42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6400800"/>
            <a:ext cx="9144000" cy="457200"/>
          </a:xfrm>
          <a:prstGeom prst="rect">
            <a:avLst/>
          </a:prstGeom>
          <a:solidFill>
            <a:srgbClr val="0078A2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4C8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5410200"/>
            <a:ext cx="8229600" cy="1096963"/>
          </a:xfrm>
        </p:spPr>
        <p:txBody>
          <a:bodyPr>
            <a:normAutofit/>
          </a:bodyPr>
          <a:lstStyle/>
          <a:p>
            <a:r>
              <a:rPr lang="en-US" dirty="0" smtClean="0"/>
              <a:t>Robert Reed.. </a:t>
            </a:r>
            <a:r>
              <a:rPr lang="en-US" sz="2800" dirty="0" smtClean="0"/>
              <a:t>Abilene Christian University 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506</Words>
  <Application>Microsoft Office PowerPoint</Application>
  <PresentationFormat>On-screen Show (4:3)</PresentationFormat>
  <Paragraphs>52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Do You Want to be Made Well?</vt:lpstr>
      <vt:lpstr>38 years ago… 1975</vt:lpstr>
      <vt:lpstr>Giant redwoods…</vt:lpstr>
      <vt:lpstr>Lame man at pool..</vt:lpstr>
      <vt:lpstr>A crazy question ..</vt:lpstr>
      <vt:lpstr>A lame excuse..</vt:lpstr>
      <vt:lpstr>An impossible instruction..</vt:lpstr>
      <vt:lpstr>Snoopy…</vt:lpstr>
      <vt:lpstr>Slide 9</vt:lpstr>
      <vt:lpstr>Do Want to be Made Well?</vt:lpstr>
      <vt:lpstr>Do Want to be Made Well?</vt:lpstr>
      <vt:lpstr>Are you a perpetual victim?</vt:lpstr>
      <vt:lpstr>Slide 13</vt:lpstr>
      <vt:lpstr>A life saving challenge..</vt:lpstr>
      <vt:lpstr>Do You Want to be Made Well?</vt:lpstr>
      <vt:lpstr>Slide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191</cp:revision>
  <dcterms:created xsi:type="dcterms:W3CDTF">2011-02-15T07:29:10Z</dcterms:created>
  <dcterms:modified xsi:type="dcterms:W3CDTF">2013-12-21T23:52:56Z</dcterms:modified>
</cp:coreProperties>
</file>