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2" r:id="rId3"/>
    <p:sldId id="258" r:id="rId4"/>
    <p:sldId id="260" r:id="rId5"/>
    <p:sldId id="261" r:id="rId6"/>
    <p:sldId id="267" r:id="rId7"/>
    <p:sldId id="268" r:id="rId8"/>
    <p:sldId id="263" r:id="rId9"/>
    <p:sldId id="269" r:id="rId10"/>
    <p:sldId id="270" r:id="rId11"/>
    <p:sldId id="264" r:id="rId12"/>
    <p:sldId id="266" r:id="rId13"/>
    <p:sldId id="259" r:id="rId14"/>
    <p:sldId id="271" r:id="rId15"/>
    <p:sldId id="272" r:id="rId16"/>
    <p:sldId id="274" r:id="rId17"/>
    <p:sldId id="275" r:id="rId18"/>
    <p:sldId id="276" r:id="rId19"/>
    <p:sldId id="277" r:id="rId20"/>
    <p:sldId id="278" r:id="rId21"/>
    <p:sldId id="273" r:id="rId22"/>
    <p:sldId id="279" r:id="rId23"/>
    <p:sldId id="280" r:id="rId24"/>
    <p:sldId id="281" r:id="rId25"/>
    <p:sldId id="282" r:id="rId26"/>
    <p:sldId id="283" r:id="rId27"/>
    <p:sldId id="284" r:id="rId28"/>
    <p:sldId id="265" r:id="rId29"/>
    <p:sldId id="2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0" d="100"/>
          <a:sy n="90" d="100"/>
        </p:scale>
        <p:origin x="-52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peter-walks.jpg"/>
          <p:cNvPicPr>
            <a:picLocks noChangeAspect="1"/>
          </p:cNvPicPr>
          <p:nvPr userDrawn="1"/>
        </p:nvPicPr>
        <p:blipFill>
          <a:blip r:embed="rId13" cstate="print">
            <a:lum bright="-15000" contrast="10000"/>
          </a:blip>
          <a:stretch>
            <a:fillRect/>
          </a:stretch>
        </p:blipFill>
        <p:spPr>
          <a:xfrm>
            <a:off x="0" y="1219200"/>
            <a:ext cx="9144000" cy="4449856"/>
          </a:xfrm>
          <a:prstGeom prst="rect">
            <a:avLst/>
          </a:prstGeom>
        </p:spPr>
      </p:pic>
      <p:pic>
        <p:nvPicPr>
          <p:cNvPr id="6" name="Picture 5" descr="stormy-sea.jpg"/>
          <p:cNvPicPr>
            <a:picLocks noChangeAspect="1"/>
          </p:cNvPicPr>
          <p:nvPr userDrawn="1"/>
        </p:nvPicPr>
        <p:blipFill>
          <a:blip r:embed="rId14" cstate="print">
            <a:lum bright="-15000" contrast="10000"/>
          </a:blip>
          <a:stretch>
            <a:fillRect/>
          </a:stretch>
        </p:blipFill>
        <p:spPr>
          <a:xfrm>
            <a:off x="0" y="0"/>
            <a:ext cx="9144000" cy="6755130"/>
          </a:xfrm>
          <a:prstGeom prst="rect">
            <a:avLst/>
          </a:prstGeom>
        </p:spPr>
      </p:pic>
      <p:sp>
        <p:nvSpPr>
          <p:cNvPr id="8" name="Rectangle 7"/>
          <p:cNvSpPr/>
          <p:nvPr userDrawn="1"/>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ter-walks.jpg"/>
          <p:cNvPicPr>
            <a:picLocks noChangeAspect="1"/>
          </p:cNvPicPr>
          <p:nvPr/>
        </p:nvPicPr>
        <p:blipFill>
          <a:blip r:embed="rId3" cstate="print">
            <a:lum bright="-5000" contrast="10000"/>
          </a:blip>
          <a:stretch>
            <a:fillRect/>
          </a:stretch>
        </p:blipFill>
        <p:spPr>
          <a:xfrm>
            <a:off x="685800" y="1524000"/>
            <a:ext cx="8077200" cy="3930706"/>
          </a:xfrm>
          <a:prstGeom prst="rect">
            <a:avLst/>
          </a:prstGeom>
        </p:spPr>
      </p:pic>
      <p:pic>
        <p:nvPicPr>
          <p:cNvPr id="6" name="Picture 5" descr="Jes_walk_on_water 02.jpg"/>
          <p:cNvPicPr>
            <a:picLocks noChangeAspect="1"/>
          </p:cNvPicPr>
          <p:nvPr/>
        </p:nvPicPr>
        <p:blipFill>
          <a:blip r:embed="rId4" cstate="print">
            <a:lum bright="-16000" contrast="10000"/>
          </a:blip>
          <a:stretch>
            <a:fillRect/>
          </a:stretch>
        </p:blipFill>
        <p:spPr>
          <a:xfrm>
            <a:off x="1143000" y="1066800"/>
            <a:ext cx="6858000" cy="4432244"/>
          </a:xfrm>
          <a:prstGeom prst="rect">
            <a:avLst/>
          </a:prstGeom>
        </p:spPr>
      </p:pic>
      <p:pic>
        <p:nvPicPr>
          <p:cNvPr id="7" name="Picture 6" descr="stormy-sea-at-night.jpg"/>
          <p:cNvPicPr>
            <a:picLocks noChangeAspect="1"/>
          </p:cNvPicPr>
          <p:nvPr/>
        </p:nvPicPr>
        <p:blipFill>
          <a:blip r:embed="rId5" cstate="print">
            <a:lum bright="-10000" contrast="10000"/>
          </a:blip>
          <a:stretch>
            <a:fillRect/>
          </a:stretch>
        </p:blipFill>
        <p:spPr>
          <a:xfrm>
            <a:off x="0" y="0"/>
            <a:ext cx="9144000" cy="6400800"/>
          </a:xfrm>
          <a:prstGeom prst="rect">
            <a:avLst/>
          </a:prstGeom>
        </p:spPr>
      </p:pic>
      <p:pic>
        <p:nvPicPr>
          <p:cNvPr id="8" name="Picture 7" descr="stormy-sea.jpg"/>
          <p:cNvPicPr>
            <a:picLocks noChangeAspect="1"/>
          </p:cNvPicPr>
          <p:nvPr/>
        </p:nvPicPr>
        <p:blipFill>
          <a:blip r:embed="rId6" cstate="print">
            <a:lum bright="-30000" contrast="10000"/>
          </a:blip>
          <a:stretch>
            <a:fillRect/>
          </a:stretch>
        </p:blipFill>
        <p:spPr>
          <a:xfrm>
            <a:off x="0" y="0"/>
            <a:ext cx="9144000" cy="675513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533400" y="228600"/>
            <a:ext cx="8305800" cy="1219200"/>
          </a:xfrm>
        </p:spPr>
        <p:txBody>
          <a:bodyPr>
            <a:noAutofit/>
          </a:bodyPr>
          <a:lstStyle/>
          <a:p>
            <a:r>
              <a:rPr lang="en-US" dirty="0" smtClean="0"/>
              <a:t>Anchors in the Storm</a:t>
            </a:r>
            <a:endParaRPr lang="en-US" dirty="0"/>
          </a:p>
        </p:txBody>
      </p:sp>
      <p:sp>
        <p:nvSpPr>
          <p:cNvPr id="10" name="Subtitle 9"/>
          <p:cNvSpPr>
            <a:spLocks noGrp="1"/>
          </p:cNvSpPr>
          <p:nvPr>
            <p:ph type="subTitle" idx="1"/>
          </p:nvPr>
        </p:nvSpPr>
        <p:spPr>
          <a:xfrm>
            <a:off x="1371600" y="5334000"/>
            <a:ext cx="6400800" cy="990600"/>
          </a:xfrm>
        </p:spPr>
        <p:txBody>
          <a:bodyPr>
            <a:normAutofit/>
          </a:bodyPr>
          <a:lstStyle/>
          <a:p>
            <a:r>
              <a:rPr lang="en-US" sz="4400" dirty="0" smtClean="0"/>
              <a:t>John 6:15-21</a:t>
            </a:r>
            <a:endParaRPr lang="en-US" sz="4400" dirty="0"/>
          </a:p>
        </p:txBody>
      </p:sp>
      <p:pic>
        <p:nvPicPr>
          <p:cNvPr id="11" name="Picture 10" descr="anchor_for_the_soul_by_miss_fantayjah-d32xnus.jpg"/>
          <p:cNvPicPr>
            <a:picLocks noChangeAspect="1"/>
          </p:cNvPicPr>
          <p:nvPr/>
        </p:nvPicPr>
        <p:blipFill>
          <a:blip r:embed="rId7" cstate="print">
            <a:lum bright="-15000" contrast="-10000"/>
          </a:blip>
          <a:srcRect l="10500" r="24000"/>
          <a:stretch>
            <a:fillRect/>
          </a:stretch>
        </p:blipFill>
        <p:spPr>
          <a:xfrm>
            <a:off x="6705600" y="3810000"/>
            <a:ext cx="2164169" cy="25055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7" descr="galilee.jpg"/>
          <p:cNvPicPr>
            <a:picLocks noChangeAspect="1"/>
          </p:cNvPicPr>
          <p:nvPr/>
        </p:nvPicPr>
        <p:blipFill>
          <a:blip r:embed="rId2" cstate="print"/>
          <a:stretch>
            <a:fillRect/>
          </a:stretch>
        </p:blipFill>
        <p:spPr>
          <a:xfrm>
            <a:off x="-1" y="0"/>
            <a:ext cx="9144001" cy="6477000"/>
          </a:xfrm>
          <a:prstGeom prst="rect">
            <a:avLst/>
          </a:prstGeom>
        </p:spPr>
      </p:pic>
      <p:sp>
        <p:nvSpPr>
          <p:cNvPr id="5" name="Rectangle 4"/>
          <p:cNvSpPr/>
          <p:nvPr/>
        </p:nvSpPr>
        <p:spPr>
          <a:xfrm>
            <a:off x="0" y="0"/>
            <a:ext cx="9144000" cy="6477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John 6:15-18..</a:t>
            </a:r>
            <a:endParaRPr lang="en-US" dirty="0"/>
          </a:p>
        </p:txBody>
      </p:sp>
      <p:sp>
        <p:nvSpPr>
          <p:cNvPr id="4" name="Content Placeholder 3"/>
          <p:cNvSpPr>
            <a:spLocks noGrp="1"/>
          </p:cNvSpPr>
          <p:nvPr>
            <p:ph idx="1"/>
          </p:nvPr>
        </p:nvSpPr>
        <p:spPr>
          <a:xfrm>
            <a:off x="304800" y="1524000"/>
            <a:ext cx="8382000" cy="2743200"/>
          </a:xfrm>
        </p:spPr>
        <p:txBody>
          <a:bodyPr>
            <a:normAutofit fontScale="70000" lnSpcReduction="20000"/>
          </a:bodyPr>
          <a:lstStyle/>
          <a:p>
            <a:r>
              <a:rPr lang="en-US" dirty="0" smtClean="0"/>
              <a:t>John 6:15-18 Therefore when Jesus perceived that they were about to come and take Him by force to make Him king, He departed again to the mountain by Himself alone. 16 Now when evening came, His disciples went down to the sea, 17 got into the boat, and went over the sea toward Capernaum. And it was already dark, and Jesus had not come to them. 18 Then the sea arose because a great wind was blowing.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set on Sea of Galilee.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a:xfrm>
            <a:off x="381000" y="304800"/>
            <a:ext cx="6400800" cy="1143000"/>
          </a:xfrm>
        </p:spPr>
        <p:txBody>
          <a:bodyPr>
            <a:normAutofit/>
          </a:bodyPr>
          <a:lstStyle/>
          <a:p>
            <a:r>
              <a:rPr lang="en-US" dirty="0" smtClean="0"/>
              <a:t>Sea of Galilee ..</a:t>
            </a:r>
            <a:endParaRPr lang="en-US" dirty="0"/>
          </a:p>
        </p:txBody>
      </p:sp>
      <p:sp>
        <p:nvSpPr>
          <p:cNvPr id="5" name="Content Placeholder 4"/>
          <p:cNvSpPr>
            <a:spLocks noGrp="1"/>
          </p:cNvSpPr>
          <p:nvPr>
            <p:ph idx="1"/>
          </p:nvPr>
        </p:nvSpPr>
        <p:spPr>
          <a:xfrm>
            <a:off x="228600" y="1676401"/>
            <a:ext cx="8458200" cy="1752599"/>
          </a:xfrm>
        </p:spPr>
        <p:txBody>
          <a:bodyPr>
            <a:normAutofit fontScale="85000" lnSpcReduction="20000"/>
          </a:bodyPr>
          <a:lstStyle/>
          <a:p>
            <a:r>
              <a:rPr lang="en-US" dirty="0" smtClean="0"/>
              <a:t>Matthew 14:22  Immediately Jesus made His disciples get into the boat ("constrained them") and go before Him to the other side, while He sent the multitudes away...</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 of Galilee sudden storm.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a:xfrm>
            <a:off x="381000" y="304800"/>
            <a:ext cx="7391400" cy="1143000"/>
          </a:xfrm>
        </p:spPr>
        <p:txBody>
          <a:bodyPr>
            <a:normAutofit/>
          </a:bodyPr>
          <a:lstStyle/>
          <a:p>
            <a:r>
              <a:rPr lang="en-US" dirty="0" smtClean="0"/>
              <a:t>Storms can come suddenly …</a:t>
            </a:r>
            <a:endParaRPr lang="en-US" dirty="0"/>
          </a:p>
        </p:txBody>
      </p:sp>
      <p:sp>
        <p:nvSpPr>
          <p:cNvPr id="5" name="Content Placeholder 4"/>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3" name="Picture 2" descr="Jes_walk_on_water 02.jpg"/>
          <p:cNvPicPr>
            <a:picLocks noChangeAspect="1"/>
          </p:cNvPicPr>
          <p:nvPr/>
        </p:nvPicPr>
        <p:blipFill>
          <a:blip r:embed="rId2" cstate="print">
            <a:lum bright="-29000" contrast="10000"/>
          </a:blip>
          <a:stretch>
            <a:fillRect/>
          </a:stretch>
        </p:blipFill>
        <p:spPr>
          <a:xfrm>
            <a:off x="0" y="0"/>
            <a:ext cx="9144000" cy="6400800"/>
          </a:xfrm>
          <a:prstGeom prst="rect">
            <a:avLst/>
          </a:prstGeom>
        </p:spPr>
      </p:pic>
      <p:sp>
        <p:nvSpPr>
          <p:cNvPr id="5" name="Title 4"/>
          <p:cNvSpPr>
            <a:spLocks noGrp="1"/>
          </p:cNvSpPr>
          <p:nvPr>
            <p:ph type="title"/>
          </p:nvPr>
        </p:nvSpPr>
        <p:spPr/>
        <p:txBody>
          <a:bodyPr>
            <a:normAutofit fontScale="90000"/>
          </a:bodyPr>
          <a:lstStyle/>
          <a:p>
            <a:r>
              <a:rPr lang="en-US" dirty="0" smtClean="0"/>
              <a:t>Darkest part of night..</a:t>
            </a:r>
            <a:endParaRPr lang="en-US" dirty="0"/>
          </a:p>
        </p:txBody>
      </p:sp>
      <p:sp>
        <p:nvSpPr>
          <p:cNvPr id="6" name="Content Placeholder 5"/>
          <p:cNvSpPr>
            <a:spLocks noGrp="1"/>
          </p:cNvSpPr>
          <p:nvPr>
            <p:ph idx="1"/>
          </p:nvPr>
        </p:nvSpPr>
        <p:spPr>
          <a:xfrm>
            <a:off x="457200" y="1676401"/>
            <a:ext cx="8229600" cy="1981200"/>
          </a:xfrm>
        </p:spPr>
        <p:txBody>
          <a:bodyPr>
            <a:normAutofit fontScale="85000" lnSpcReduction="10000"/>
          </a:bodyPr>
          <a:lstStyle/>
          <a:p>
            <a:r>
              <a:rPr lang="en-US" dirty="0" smtClean="0"/>
              <a:t>Matthew 14:24-25 the boat was now in the middle of the sea, tossed by the waves, for the wind was contrary. 25 Now in the fourth watch of the night Jesus went to them..</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1</a:t>
            </a:r>
            <a:r>
              <a:rPr lang="en-US" dirty="0" smtClean="0"/>
              <a:t>st Anchor..</a:t>
            </a:r>
            <a:endParaRPr lang="en-US" dirty="0"/>
          </a:p>
        </p:txBody>
      </p:sp>
      <p:sp>
        <p:nvSpPr>
          <p:cNvPr id="4" name="Content Placeholder 3"/>
          <p:cNvSpPr>
            <a:spLocks noGrp="1"/>
          </p:cNvSpPr>
          <p:nvPr>
            <p:ph idx="1"/>
          </p:nvPr>
        </p:nvSpPr>
        <p:spPr/>
        <p:txBody>
          <a:bodyPr/>
          <a:lstStyle/>
          <a:p>
            <a:r>
              <a:rPr lang="en-US" dirty="0" smtClean="0"/>
              <a:t>When in a storm you are in God’s providence .. </a:t>
            </a:r>
          </a:p>
          <a:p>
            <a:pPr lvl="1"/>
            <a:r>
              <a:rPr lang="en-US" dirty="0" smtClean="0"/>
              <a:t>Their plight fully known to Jesus..</a:t>
            </a:r>
          </a:p>
          <a:p>
            <a:pPr lvl="1"/>
            <a:r>
              <a:rPr lang="en-US" dirty="0" smtClean="0"/>
              <a:t>He was watching and was in control..</a:t>
            </a:r>
            <a:endParaRPr lang="en-US" dirty="0"/>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2</a:t>
            </a:r>
            <a:r>
              <a:rPr lang="en-US" dirty="0" smtClean="0"/>
              <a:t>nd Anchor..</a:t>
            </a:r>
            <a:endParaRPr lang="en-US" dirty="0"/>
          </a:p>
        </p:txBody>
      </p:sp>
      <p:sp>
        <p:nvSpPr>
          <p:cNvPr id="4" name="Content Placeholder 3"/>
          <p:cNvSpPr>
            <a:spLocks noGrp="1"/>
          </p:cNvSpPr>
          <p:nvPr>
            <p:ph idx="1"/>
          </p:nvPr>
        </p:nvSpPr>
        <p:spPr/>
        <p:txBody>
          <a:bodyPr/>
          <a:lstStyle/>
          <a:p>
            <a:r>
              <a:rPr lang="en-US" dirty="0" smtClean="0"/>
              <a:t>When the storm is worst you grow stronger in your faith in Him..</a:t>
            </a:r>
          </a:p>
          <a:p>
            <a:pPr lvl="1"/>
            <a:r>
              <a:rPr lang="en-US" dirty="0" smtClean="0"/>
              <a:t>Jesus allowed this storm for the benefit of His disciples ..</a:t>
            </a:r>
            <a:endParaRPr lang="en-US" dirty="0"/>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 of Galilee sudden storm.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a:xfrm>
            <a:off x="381000" y="304800"/>
            <a:ext cx="7391400" cy="1143000"/>
          </a:xfrm>
        </p:spPr>
        <p:txBody>
          <a:bodyPr>
            <a:normAutofit/>
          </a:bodyPr>
          <a:lstStyle/>
          <a:p>
            <a:r>
              <a:rPr lang="en-US" dirty="0" smtClean="0"/>
              <a:t>Benefit of trials…</a:t>
            </a:r>
            <a:endParaRPr lang="en-US" dirty="0"/>
          </a:p>
        </p:txBody>
      </p:sp>
      <p:sp>
        <p:nvSpPr>
          <p:cNvPr id="5" name="Content Placeholder 4"/>
          <p:cNvSpPr>
            <a:spLocks noGrp="1"/>
          </p:cNvSpPr>
          <p:nvPr>
            <p:ph idx="1"/>
          </p:nvPr>
        </p:nvSpPr>
        <p:spPr>
          <a:xfrm>
            <a:off x="381000" y="1676401"/>
            <a:ext cx="8305800" cy="2209800"/>
          </a:xfrm>
        </p:spPr>
        <p:txBody>
          <a:bodyPr>
            <a:normAutofit fontScale="77500" lnSpcReduction="20000"/>
          </a:bodyPr>
          <a:lstStyle/>
          <a:p>
            <a:r>
              <a:rPr lang="en-US" dirty="0" smtClean="0"/>
              <a:t>James 1:2-4  My brethren, count it all joy when you fall into various trials, 3 knowing that the testing of your faith produces patience. 4 But let patience have its perfect work, that you may be perfect and complete, lacking nothing.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3</a:t>
            </a:r>
            <a:r>
              <a:rPr lang="en-US" dirty="0" smtClean="0"/>
              <a:t>rd Anchor..</a:t>
            </a:r>
            <a:endParaRPr lang="en-US" dirty="0"/>
          </a:p>
        </p:txBody>
      </p:sp>
      <p:sp>
        <p:nvSpPr>
          <p:cNvPr id="4" name="Content Placeholder 3"/>
          <p:cNvSpPr>
            <a:spLocks noGrp="1"/>
          </p:cNvSpPr>
          <p:nvPr>
            <p:ph idx="1"/>
          </p:nvPr>
        </p:nvSpPr>
        <p:spPr/>
        <p:txBody>
          <a:bodyPr/>
          <a:lstStyle/>
          <a:p>
            <a:r>
              <a:rPr lang="en-US" dirty="0" smtClean="0"/>
              <a:t>When you are in the storm you are being blessed by His prayers..</a:t>
            </a:r>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praying in mountain.jpg"/>
          <p:cNvPicPr>
            <a:picLocks noChangeAspect="1"/>
          </p:cNvPicPr>
          <p:nvPr/>
        </p:nvPicPr>
        <p:blipFill>
          <a:blip r:embed="rId2" cstate="print"/>
          <a:stretch>
            <a:fillRect/>
          </a:stretch>
        </p:blipFill>
        <p:spPr>
          <a:xfrm>
            <a:off x="0" y="0"/>
            <a:ext cx="9144000" cy="6540500"/>
          </a:xfrm>
          <a:prstGeom prst="rect">
            <a:avLst/>
          </a:prstGeom>
        </p:spPr>
      </p:pic>
      <p:sp>
        <p:nvSpPr>
          <p:cNvPr id="6" name="Rectangle 5"/>
          <p:cNvSpPr/>
          <p:nvPr/>
        </p:nvSpPr>
        <p:spPr>
          <a:xfrm>
            <a:off x="0" y="0"/>
            <a:ext cx="9144000" cy="6400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p:txBody>
          <a:bodyPr/>
          <a:lstStyle/>
          <a:p>
            <a:r>
              <a:rPr lang="en-US" dirty="0" smtClean="0"/>
              <a:t>Jesus was alone..</a:t>
            </a:r>
            <a:endParaRPr lang="en-US" dirty="0"/>
          </a:p>
        </p:txBody>
      </p:sp>
      <p:sp>
        <p:nvSpPr>
          <p:cNvPr id="5" name="Content Placeholder 4"/>
          <p:cNvSpPr>
            <a:spLocks noGrp="1"/>
          </p:cNvSpPr>
          <p:nvPr>
            <p:ph idx="1"/>
          </p:nvPr>
        </p:nvSpPr>
        <p:spPr>
          <a:xfrm>
            <a:off x="304800" y="3962400"/>
            <a:ext cx="8534400" cy="2667000"/>
          </a:xfrm>
        </p:spPr>
        <p:txBody>
          <a:bodyPr>
            <a:normAutofit fontScale="70000" lnSpcReduction="20000"/>
          </a:bodyPr>
          <a:lstStyle/>
          <a:p>
            <a:r>
              <a:rPr lang="en-US" dirty="0" smtClean="0"/>
              <a:t>John 6:15 Therefore when Jesus perceived that they were about to come and take Him by force to make Him king, He departed again to the mountain by Himself alone. </a:t>
            </a:r>
          </a:p>
          <a:p>
            <a:r>
              <a:rPr lang="en-US" dirty="0" smtClean="0"/>
              <a:t>Matthew 14:23 And when He had sent the multitudes away, He went up on the mountain by Himself to pray. Now when evening came, He was alone there.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praying in mountain.jpg"/>
          <p:cNvPicPr>
            <a:picLocks noChangeAspect="1"/>
          </p:cNvPicPr>
          <p:nvPr/>
        </p:nvPicPr>
        <p:blipFill>
          <a:blip r:embed="rId2" cstate="print"/>
          <a:stretch>
            <a:fillRect/>
          </a:stretch>
        </p:blipFill>
        <p:spPr>
          <a:xfrm>
            <a:off x="0" y="0"/>
            <a:ext cx="9144000" cy="6540500"/>
          </a:xfrm>
          <a:prstGeom prst="rect">
            <a:avLst/>
          </a:prstGeom>
        </p:spPr>
      </p:pic>
      <p:sp>
        <p:nvSpPr>
          <p:cNvPr id="6" name="Rectangle 5"/>
          <p:cNvSpPr/>
          <p:nvPr/>
        </p:nvSpPr>
        <p:spPr>
          <a:xfrm>
            <a:off x="0" y="0"/>
            <a:ext cx="9144000" cy="6400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p:txBody>
          <a:bodyPr/>
          <a:lstStyle/>
          <a:p>
            <a:r>
              <a:rPr lang="en-US" dirty="0" smtClean="0"/>
              <a:t>He now prays for us..</a:t>
            </a:r>
            <a:endParaRPr lang="en-US" dirty="0"/>
          </a:p>
        </p:txBody>
      </p:sp>
      <p:sp>
        <p:nvSpPr>
          <p:cNvPr id="5" name="Content Placeholder 4"/>
          <p:cNvSpPr>
            <a:spLocks noGrp="1"/>
          </p:cNvSpPr>
          <p:nvPr>
            <p:ph idx="1"/>
          </p:nvPr>
        </p:nvSpPr>
        <p:spPr>
          <a:xfrm>
            <a:off x="304800" y="3962400"/>
            <a:ext cx="8534400" cy="2133600"/>
          </a:xfrm>
        </p:spPr>
        <p:txBody>
          <a:bodyPr>
            <a:normAutofit fontScale="92500"/>
          </a:bodyPr>
          <a:lstStyle/>
          <a:p>
            <a:r>
              <a:rPr lang="en-US" dirty="0" smtClean="0"/>
              <a:t>Hebrews 7:25 Therefore He is also able to save to the uttermost those who come to God through Him, since He always lives to make intercession for them.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dviceFromAnOldFriend.jpg"/>
          <p:cNvPicPr>
            <a:picLocks noChangeAspect="1"/>
          </p:cNvPicPr>
          <p:nvPr/>
        </p:nvPicPr>
        <p:blipFill>
          <a:blip r:embed="rId2" cstate="print"/>
          <a:stretch>
            <a:fillRect/>
          </a:stretch>
        </p:blipFill>
        <p:spPr>
          <a:xfrm>
            <a:off x="5562600" y="1524000"/>
            <a:ext cx="2969162" cy="3771900"/>
          </a:xfrm>
          <a:prstGeom prst="rect">
            <a:avLst/>
          </a:prstGeom>
        </p:spPr>
      </p:pic>
      <p:sp>
        <p:nvSpPr>
          <p:cNvPr id="3" name="Title 2"/>
          <p:cNvSpPr>
            <a:spLocks noGrp="1"/>
          </p:cNvSpPr>
          <p:nvPr>
            <p:ph type="title"/>
          </p:nvPr>
        </p:nvSpPr>
        <p:spPr/>
        <p:txBody>
          <a:bodyPr/>
          <a:lstStyle/>
          <a:p>
            <a:r>
              <a:rPr lang="en-US" dirty="0" smtClean="0"/>
              <a:t>An old friend ..</a:t>
            </a:r>
            <a:endParaRPr lang="en-US" dirty="0"/>
          </a:p>
        </p:txBody>
      </p:sp>
      <p:sp>
        <p:nvSpPr>
          <p:cNvPr id="4" name="Content Placeholder 3"/>
          <p:cNvSpPr>
            <a:spLocks noGrp="1"/>
          </p:cNvSpPr>
          <p:nvPr>
            <p:ph idx="1"/>
          </p:nvPr>
        </p:nvSpPr>
        <p:spPr>
          <a:xfrm>
            <a:off x="381000" y="1981200"/>
            <a:ext cx="5029200" cy="4449763"/>
          </a:xfrm>
        </p:spPr>
        <p:txBody>
          <a:bodyPr/>
          <a:lstStyle/>
          <a:p>
            <a:r>
              <a:rPr lang="en-US" dirty="0" smtClean="0"/>
              <a:t>What is a friend? ..</a:t>
            </a:r>
          </a:p>
          <a:p>
            <a:r>
              <a:rPr lang="en-US" dirty="0" smtClean="0"/>
              <a:t>Someone who makes you a better person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4</a:t>
            </a:r>
            <a:r>
              <a:rPr lang="en-US" dirty="0" smtClean="0"/>
              <a:t>th Anchor..</a:t>
            </a:r>
            <a:endParaRPr lang="en-US" dirty="0"/>
          </a:p>
        </p:txBody>
      </p:sp>
      <p:sp>
        <p:nvSpPr>
          <p:cNvPr id="4" name="Content Placeholder 3"/>
          <p:cNvSpPr>
            <a:spLocks noGrp="1"/>
          </p:cNvSpPr>
          <p:nvPr>
            <p:ph idx="1"/>
          </p:nvPr>
        </p:nvSpPr>
        <p:spPr/>
        <p:txBody>
          <a:bodyPr/>
          <a:lstStyle/>
          <a:p>
            <a:r>
              <a:rPr lang="en-US" dirty="0" smtClean="0"/>
              <a:t>In the darkest hour Jesus will come to you..</a:t>
            </a:r>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6:19-20..</a:t>
            </a:r>
            <a:endParaRPr lang="en-US" dirty="0"/>
          </a:p>
        </p:txBody>
      </p:sp>
      <p:sp>
        <p:nvSpPr>
          <p:cNvPr id="3" name="Content Placeholder 2"/>
          <p:cNvSpPr>
            <a:spLocks noGrp="1"/>
          </p:cNvSpPr>
          <p:nvPr>
            <p:ph idx="1"/>
          </p:nvPr>
        </p:nvSpPr>
        <p:spPr>
          <a:xfrm>
            <a:off x="457200" y="1676401"/>
            <a:ext cx="8229600" cy="2285999"/>
          </a:xfrm>
        </p:spPr>
        <p:txBody>
          <a:bodyPr>
            <a:normAutofit fontScale="92500" lnSpcReduction="20000"/>
          </a:bodyPr>
          <a:lstStyle/>
          <a:p>
            <a:r>
              <a:rPr lang="en-US" dirty="0" smtClean="0"/>
              <a:t>John 6:19-20 So when they had rowed about three or four miles, they saw Jesus walking on the sea and drawing near the boat; and they were afraid. 20 But He said to them, "It is I; do not be afraid."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christ-walking-on-the-water-amedee-varin.jpg"/>
          <p:cNvPicPr>
            <a:picLocks noChangeAspect="1"/>
          </p:cNvPicPr>
          <p:nvPr/>
        </p:nvPicPr>
        <p:blipFill>
          <a:blip r:embed="rId2" cstate="print">
            <a:lum bright="-14000"/>
          </a:blip>
          <a:stretch>
            <a:fillRect/>
          </a:stretch>
        </p:blipFill>
        <p:spPr>
          <a:xfrm>
            <a:off x="0" y="1240117"/>
            <a:ext cx="9144000" cy="4377764"/>
          </a:xfrm>
          <a:prstGeom prst="rect">
            <a:avLst/>
          </a:prstGeom>
        </p:spPr>
      </p:pic>
      <p:sp>
        <p:nvSpPr>
          <p:cNvPr id="3" name="Title 2"/>
          <p:cNvSpPr>
            <a:spLocks noGrp="1"/>
          </p:cNvSpPr>
          <p:nvPr>
            <p:ph type="title"/>
          </p:nvPr>
        </p:nvSpPr>
        <p:spPr>
          <a:xfrm>
            <a:off x="457200" y="457200"/>
            <a:ext cx="5486400" cy="1143000"/>
          </a:xfrm>
        </p:spPr>
        <p:txBody>
          <a:bodyPr>
            <a:normAutofit fontScale="90000"/>
          </a:bodyPr>
          <a:lstStyle/>
          <a:p>
            <a:r>
              <a:rPr lang="en-US" dirty="0" smtClean="0"/>
              <a:t>Why didn’t He come sooner?..</a:t>
            </a:r>
            <a:endParaRPr lang="en-US" dirty="0"/>
          </a:p>
        </p:txBody>
      </p:sp>
      <p:sp>
        <p:nvSpPr>
          <p:cNvPr id="4" name="Content Placeholder 3"/>
          <p:cNvSpPr>
            <a:spLocks noGrp="1"/>
          </p:cNvSpPr>
          <p:nvPr>
            <p:ph idx="1"/>
          </p:nvPr>
        </p:nvSpPr>
        <p:spPr>
          <a:xfrm>
            <a:off x="228600" y="4267200"/>
            <a:ext cx="8686800" cy="2438399"/>
          </a:xfrm>
        </p:spPr>
        <p:txBody>
          <a:bodyPr>
            <a:normAutofit fontScale="85000" lnSpcReduction="20000"/>
          </a:bodyPr>
          <a:lstStyle/>
          <a:p>
            <a:r>
              <a:rPr lang="en-US" dirty="0" smtClean="0"/>
              <a:t>Mark 6:51-52 Then He went up into the boat to them, and the wind ceased. And they were greatly amazed in themselves beyond measure, and marveled. 52 For they had not understood about the loaves, because their heart was hardened.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5</a:t>
            </a:r>
            <a:r>
              <a:rPr lang="en-US" dirty="0" smtClean="0"/>
              <a:t>th Anchor..</a:t>
            </a:r>
            <a:endParaRPr lang="en-US" dirty="0"/>
          </a:p>
        </p:txBody>
      </p:sp>
      <p:sp>
        <p:nvSpPr>
          <p:cNvPr id="4" name="Content Placeholder 3"/>
          <p:cNvSpPr>
            <a:spLocks noGrp="1"/>
          </p:cNvSpPr>
          <p:nvPr>
            <p:ph idx="1"/>
          </p:nvPr>
        </p:nvSpPr>
        <p:spPr/>
        <p:txBody>
          <a:bodyPr/>
          <a:lstStyle/>
          <a:p>
            <a:r>
              <a:rPr lang="en-US" dirty="0" smtClean="0"/>
              <a:t>During the storm Jesus is guarding you with His power..</a:t>
            </a:r>
          </a:p>
          <a:p>
            <a:pPr lvl="1"/>
            <a:r>
              <a:rPr lang="en-US" dirty="0" smtClean="0"/>
              <a:t>John 6:20 But He said to them, "It is I; do not be afraid." </a:t>
            </a:r>
          </a:p>
          <a:p>
            <a:pPr lvl="1">
              <a:buNone/>
            </a:pPr>
            <a:endParaRPr lang="en-US" dirty="0" smtClean="0"/>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calms our fears..</a:t>
            </a:r>
            <a:endParaRPr lang="en-US" dirty="0"/>
          </a:p>
        </p:txBody>
      </p:sp>
      <p:sp>
        <p:nvSpPr>
          <p:cNvPr id="3" name="Content Placeholder 2"/>
          <p:cNvSpPr>
            <a:spLocks noGrp="1"/>
          </p:cNvSpPr>
          <p:nvPr>
            <p:ph idx="1"/>
          </p:nvPr>
        </p:nvSpPr>
        <p:spPr>
          <a:xfrm>
            <a:off x="381000" y="3505200"/>
            <a:ext cx="8229600" cy="2971800"/>
          </a:xfrm>
        </p:spPr>
        <p:txBody>
          <a:bodyPr>
            <a:normAutofit fontScale="70000" lnSpcReduction="20000"/>
          </a:bodyPr>
          <a:lstStyle/>
          <a:p>
            <a:r>
              <a:rPr lang="en-US" dirty="0" smtClean="0"/>
              <a:t>Matthew 14:26-27 And when the disciples saw Him walking on the sea, they were troubled, saying, "It is a ghost!" And they cried out for fear. 27 But immediately Jesus spoke to them, saying,  "Be of good cheer! It is I; do not be afraid." </a:t>
            </a:r>
          </a:p>
          <a:p>
            <a:r>
              <a:rPr lang="en-US" dirty="0" smtClean="0"/>
              <a:t>John 16:33 These things I have spoken to you, that in Me you may have peace. In the world you will have tribulation; but be of good cheer, I have overcome the world."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6</a:t>
            </a:r>
            <a:r>
              <a:rPr lang="en-US" dirty="0" smtClean="0"/>
              <a:t>th Anchor..</a:t>
            </a:r>
            <a:endParaRPr lang="en-US" dirty="0"/>
          </a:p>
        </p:txBody>
      </p:sp>
      <p:sp>
        <p:nvSpPr>
          <p:cNvPr id="4" name="Content Placeholder 3"/>
          <p:cNvSpPr>
            <a:spLocks noGrp="1"/>
          </p:cNvSpPr>
          <p:nvPr>
            <p:ph idx="1"/>
          </p:nvPr>
        </p:nvSpPr>
        <p:spPr/>
        <p:txBody>
          <a:bodyPr/>
          <a:lstStyle/>
          <a:p>
            <a:r>
              <a:rPr lang="en-US" dirty="0" smtClean="0"/>
              <a:t>God hasn’t promised smooth sailing, but He has promised a safe landing..</a:t>
            </a:r>
          </a:p>
          <a:p>
            <a:pPr lvl="1"/>
            <a:r>
              <a:rPr lang="en-US" dirty="0" smtClean="0"/>
              <a:t>John 6:21 Then they willingly received Him into the boat, and immediately the boat was at the land where they were going. </a:t>
            </a:r>
          </a:p>
          <a:p>
            <a:pPr lvl="1">
              <a:buNone/>
            </a:pPr>
            <a:endParaRPr lang="en-US" dirty="0" smtClean="0"/>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6</a:t>
            </a:r>
            <a:r>
              <a:rPr lang="en-US" dirty="0" smtClean="0"/>
              <a:t>th Anchor..</a:t>
            </a:r>
            <a:endParaRPr lang="en-US" dirty="0"/>
          </a:p>
        </p:txBody>
      </p:sp>
      <p:sp>
        <p:nvSpPr>
          <p:cNvPr id="4" name="Content Placeholder 3"/>
          <p:cNvSpPr>
            <a:spLocks noGrp="1"/>
          </p:cNvSpPr>
          <p:nvPr>
            <p:ph idx="1"/>
          </p:nvPr>
        </p:nvSpPr>
        <p:spPr>
          <a:xfrm>
            <a:off x="457200" y="1676401"/>
            <a:ext cx="8229600" cy="3657600"/>
          </a:xfrm>
        </p:spPr>
        <p:txBody>
          <a:bodyPr>
            <a:normAutofit fontScale="92500" lnSpcReduction="10000"/>
          </a:bodyPr>
          <a:lstStyle/>
          <a:p>
            <a:r>
              <a:rPr lang="en-US" dirty="0" smtClean="0"/>
              <a:t>God hasn’t promised smooth sailing, but He has promised a safe landing..</a:t>
            </a:r>
          </a:p>
          <a:p>
            <a:pPr lvl="1"/>
            <a:r>
              <a:rPr lang="en-US" dirty="0" smtClean="0"/>
              <a:t>Hebrews 13:5 Let your conduct be without covetousness; be content with such things as you have. For He Himself has said, "I will never leave you nor forsake you." </a:t>
            </a:r>
          </a:p>
          <a:p>
            <a:pPr lvl="1"/>
            <a:r>
              <a:rPr lang="en-US" dirty="0" smtClean="0"/>
              <a:t>Philippians 1:6 being confident of this very thing, that He who has begun a good work in you will complete it until the day of Jesus Christ..</a:t>
            </a:r>
          </a:p>
          <a:p>
            <a:pPr lvl="1"/>
            <a:endParaRPr lang="en-US" dirty="0" smtClean="0"/>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ter-walks.jpg"/>
          <p:cNvPicPr>
            <a:picLocks noChangeAspect="1"/>
          </p:cNvPicPr>
          <p:nvPr/>
        </p:nvPicPr>
        <p:blipFill>
          <a:blip r:embed="rId3" cstate="print">
            <a:lum bright="-5000" contrast="10000"/>
          </a:blip>
          <a:stretch>
            <a:fillRect/>
          </a:stretch>
        </p:blipFill>
        <p:spPr>
          <a:xfrm>
            <a:off x="685800" y="1524000"/>
            <a:ext cx="8077200" cy="3930706"/>
          </a:xfrm>
          <a:prstGeom prst="rect">
            <a:avLst/>
          </a:prstGeom>
        </p:spPr>
      </p:pic>
      <p:pic>
        <p:nvPicPr>
          <p:cNvPr id="6" name="Picture 5" descr="Jes_walk_on_water 02.jpg"/>
          <p:cNvPicPr>
            <a:picLocks noChangeAspect="1"/>
          </p:cNvPicPr>
          <p:nvPr/>
        </p:nvPicPr>
        <p:blipFill>
          <a:blip r:embed="rId4" cstate="print">
            <a:lum bright="-16000" contrast="10000"/>
          </a:blip>
          <a:stretch>
            <a:fillRect/>
          </a:stretch>
        </p:blipFill>
        <p:spPr>
          <a:xfrm>
            <a:off x="1143000" y="1066800"/>
            <a:ext cx="6858000" cy="4432244"/>
          </a:xfrm>
          <a:prstGeom prst="rect">
            <a:avLst/>
          </a:prstGeom>
        </p:spPr>
      </p:pic>
      <p:pic>
        <p:nvPicPr>
          <p:cNvPr id="7" name="Picture 6" descr="stormy-sea-at-night.jpg"/>
          <p:cNvPicPr>
            <a:picLocks noChangeAspect="1"/>
          </p:cNvPicPr>
          <p:nvPr/>
        </p:nvPicPr>
        <p:blipFill>
          <a:blip r:embed="rId5" cstate="print">
            <a:lum bright="-10000" contrast="10000"/>
          </a:blip>
          <a:stretch>
            <a:fillRect/>
          </a:stretch>
        </p:blipFill>
        <p:spPr>
          <a:xfrm>
            <a:off x="0" y="0"/>
            <a:ext cx="9144000" cy="6400800"/>
          </a:xfrm>
          <a:prstGeom prst="rect">
            <a:avLst/>
          </a:prstGeom>
        </p:spPr>
      </p:pic>
      <p:pic>
        <p:nvPicPr>
          <p:cNvPr id="8" name="Picture 7" descr="stormy-sea.jpg"/>
          <p:cNvPicPr>
            <a:picLocks noChangeAspect="1"/>
          </p:cNvPicPr>
          <p:nvPr/>
        </p:nvPicPr>
        <p:blipFill>
          <a:blip r:embed="rId6" cstate="print">
            <a:lum bright="-30000" contrast="10000"/>
          </a:blip>
          <a:stretch>
            <a:fillRect/>
          </a:stretch>
        </p:blipFill>
        <p:spPr>
          <a:xfrm>
            <a:off x="0" y="0"/>
            <a:ext cx="9144000" cy="675513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533400" y="228600"/>
            <a:ext cx="8305800" cy="1219200"/>
          </a:xfrm>
        </p:spPr>
        <p:txBody>
          <a:bodyPr>
            <a:noAutofit/>
          </a:bodyPr>
          <a:lstStyle/>
          <a:p>
            <a:r>
              <a:rPr lang="en-US" dirty="0" smtClean="0"/>
              <a:t>Anchors in the Storm</a:t>
            </a:r>
            <a:endParaRPr lang="en-US" dirty="0"/>
          </a:p>
        </p:txBody>
      </p:sp>
      <p:sp>
        <p:nvSpPr>
          <p:cNvPr id="10" name="Subtitle 9"/>
          <p:cNvSpPr>
            <a:spLocks noGrp="1"/>
          </p:cNvSpPr>
          <p:nvPr>
            <p:ph type="subTitle" idx="1"/>
          </p:nvPr>
        </p:nvSpPr>
        <p:spPr>
          <a:xfrm>
            <a:off x="1371600" y="5334000"/>
            <a:ext cx="6400800" cy="990600"/>
          </a:xfrm>
        </p:spPr>
        <p:txBody>
          <a:bodyPr>
            <a:normAutofit/>
          </a:bodyPr>
          <a:lstStyle/>
          <a:p>
            <a:r>
              <a:rPr lang="en-US" sz="4400" dirty="0" smtClean="0"/>
              <a:t>John 6:15-21</a:t>
            </a:r>
            <a:endParaRPr lang="en-US" sz="4400" dirty="0"/>
          </a:p>
        </p:txBody>
      </p:sp>
      <p:pic>
        <p:nvPicPr>
          <p:cNvPr id="11" name="Picture 10" descr="anchor_for_the_soul_by_miss_fantayjah-d32xnus.jpg"/>
          <p:cNvPicPr>
            <a:picLocks noChangeAspect="1"/>
          </p:cNvPicPr>
          <p:nvPr/>
        </p:nvPicPr>
        <p:blipFill>
          <a:blip r:embed="rId7" cstate="print">
            <a:lum bright="-15000" contrast="-10000"/>
          </a:blip>
          <a:srcRect l="10500" r="24000"/>
          <a:stretch>
            <a:fillRect/>
          </a:stretch>
        </p:blipFill>
        <p:spPr>
          <a:xfrm>
            <a:off x="6705600" y="3810000"/>
            <a:ext cx="2164169" cy="2505584"/>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5795128" y="2362200"/>
            <a:ext cx="3348872" cy="3877184"/>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457200" y="1676400"/>
            <a:ext cx="5867400" cy="4449763"/>
          </a:xfrm>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As-Iron-Sharpens-Iron.jpg"/>
          <p:cNvPicPr>
            <a:picLocks noChangeAspect="1"/>
          </p:cNvPicPr>
          <p:nvPr/>
        </p:nvPicPr>
        <p:blipFill>
          <a:blip r:embed="rId2" cstate="print"/>
          <a:srcRect t="15568"/>
          <a:stretch>
            <a:fillRect/>
          </a:stretch>
        </p:blipFill>
        <p:spPr>
          <a:xfrm>
            <a:off x="0" y="3124200"/>
            <a:ext cx="9144000" cy="3243999"/>
          </a:xfrm>
          <a:prstGeom prst="rect">
            <a:avLst/>
          </a:prstGeom>
        </p:spPr>
      </p:pic>
      <p:pic>
        <p:nvPicPr>
          <p:cNvPr id="4" name="Picture 3" descr="iron_sharpens_iron.jpg"/>
          <p:cNvPicPr>
            <a:picLocks noChangeAspect="1"/>
          </p:cNvPicPr>
          <p:nvPr/>
        </p:nvPicPr>
        <p:blipFill>
          <a:blip r:embed="rId3" cstate="print"/>
          <a:srcRect l="4800" t="4800" r="4800" b="7200"/>
          <a:stretch>
            <a:fillRect/>
          </a:stretch>
        </p:blipFill>
        <p:spPr>
          <a:xfrm>
            <a:off x="2362200" y="304800"/>
            <a:ext cx="2739736" cy="2667000"/>
          </a:xfrm>
          <a:prstGeom prst="rect">
            <a:avLst/>
          </a:prstGeom>
        </p:spPr>
      </p:pic>
      <p:pic>
        <p:nvPicPr>
          <p:cNvPr id="6" name="Picture 5" descr="Blog-Iron-Shapening-Iron.jpg"/>
          <p:cNvPicPr>
            <a:picLocks noChangeAspect="1"/>
          </p:cNvPicPr>
          <p:nvPr/>
        </p:nvPicPr>
        <p:blipFill>
          <a:blip r:embed="rId4" cstate="print"/>
          <a:stretch>
            <a:fillRect/>
          </a:stretch>
        </p:blipFill>
        <p:spPr>
          <a:xfrm>
            <a:off x="5105400" y="304800"/>
            <a:ext cx="1524000" cy="2645833"/>
          </a:xfrm>
          <a:prstGeom prst="rect">
            <a:avLst/>
          </a:prstGeom>
        </p:spPr>
      </p:pic>
      <p:sp>
        <p:nvSpPr>
          <p:cNvPr id="10" name="Rectangle 9"/>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a_visit_from_an_old_friend.jpg"/>
          <p:cNvPicPr>
            <a:picLocks noChangeAspect="1"/>
          </p:cNvPicPr>
          <p:nvPr/>
        </p:nvPicPr>
        <p:blipFill>
          <a:blip r:embed="rId3" cstate="print">
            <a:lum bright="-20000" contrast="10000"/>
          </a:blip>
          <a:stretch>
            <a:fillRect/>
          </a:stretch>
        </p:blipFill>
        <p:spPr>
          <a:xfrm>
            <a:off x="0" y="-1"/>
            <a:ext cx="9144000" cy="6858001"/>
          </a:xfrm>
          <a:prstGeom prst="rect">
            <a:avLst/>
          </a:prstGeom>
        </p:spPr>
      </p:pic>
      <p:pic>
        <p:nvPicPr>
          <p:cNvPr id="4" name="Picture 3" descr="trouble.jpg"/>
          <p:cNvPicPr>
            <a:picLocks noChangeAspect="1"/>
          </p:cNvPicPr>
          <p:nvPr/>
        </p:nvPicPr>
        <p:blipFill>
          <a:blip r:embed="rId4" cstate="print"/>
          <a:srcRect t="13554" r="48000"/>
          <a:stretch>
            <a:fillRect/>
          </a:stretch>
        </p:blipFill>
        <p:spPr>
          <a:xfrm>
            <a:off x="5791200" y="1828800"/>
            <a:ext cx="3200400" cy="2700730"/>
          </a:xfrm>
          <a:prstGeom prst="rect">
            <a:avLst/>
          </a:prstGeom>
        </p:spPr>
      </p:pic>
      <p:sp>
        <p:nvSpPr>
          <p:cNvPr id="2" name="Title 1"/>
          <p:cNvSpPr>
            <a:spLocks noGrp="1"/>
          </p:cNvSpPr>
          <p:nvPr>
            <p:ph type="title"/>
          </p:nvPr>
        </p:nvSpPr>
        <p:spPr/>
        <p:txBody>
          <a:bodyPr/>
          <a:lstStyle/>
          <a:p>
            <a:r>
              <a:rPr lang="en-US" dirty="0" smtClean="0"/>
              <a:t>A friend who would ..</a:t>
            </a:r>
            <a:endParaRPr lang="en-US" dirty="0"/>
          </a:p>
        </p:txBody>
      </p:sp>
      <p:sp>
        <p:nvSpPr>
          <p:cNvPr id="3" name="Content Placeholder 2"/>
          <p:cNvSpPr>
            <a:spLocks noGrp="1"/>
          </p:cNvSpPr>
          <p:nvPr>
            <p:ph idx="1"/>
          </p:nvPr>
        </p:nvSpPr>
        <p:spPr>
          <a:xfrm>
            <a:off x="381000" y="1676400"/>
            <a:ext cx="6400800" cy="4449763"/>
          </a:xfrm>
        </p:spPr>
        <p:txBody>
          <a:bodyPr/>
          <a:lstStyle/>
          <a:p>
            <a:r>
              <a:rPr lang="en-US" dirty="0" smtClean="0"/>
              <a:t>Help you live a clean life …</a:t>
            </a:r>
          </a:p>
          <a:p>
            <a:r>
              <a:rPr lang="en-US" dirty="0" smtClean="0"/>
              <a:t>Draw closer to God ..</a:t>
            </a:r>
          </a:p>
          <a:p>
            <a:r>
              <a:rPr lang="en-US" dirty="0" smtClean="0"/>
              <a:t>More spiritual strength ..</a:t>
            </a:r>
          </a:p>
          <a:p>
            <a:r>
              <a:rPr lang="en-US" dirty="0" smtClean="0"/>
              <a:t>More mature believer…</a:t>
            </a:r>
            <a:endParaRPr lang="en-US" dirty="0"/>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 of Galilee view.jpg"/>
          <p:cNvPicPr>
            <a:picLocks noChangeAspect="1"/>
          </p:cNvPicPr>
          <p:nvPr/>
        </p:nvPicPr>
        <p:blipFill>
          <a:blip r:embed="rId2" cstate="print"/>
          <a:stretch>
            <a:fillRect/>
          </a:stretch>
        </p:blipFill>
        <p:spPr>
          <a:xfrm>
            <a:off x="19050" y="0"/>
            <a:ext cx="9105900" cy="6477000"/>
          </a:xfrm>
          <a:prstGeom prst="rect">
            <a:avLst/>
          </a:prstGeom>
        </p:spPr>
      </p:pic>
      <p:sp>
        <p:nvSpPr>
          <p:cNvPr id="3" name="Rectangle 2"/>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John 6…</a:t>
            </a:r>
            <a:endParaRPr lang="en-US" dirty="0"/>
          </a:p>
        </p:txBody>
      </p:sp>
      <p:sp>
        <p:nvSpPr>
          <p:cNvPr id="9" name="Content Placeholder 8"/>
          <p:cNvSpPr>
            <a:spLocks noGrp="1"/>
          </p:cNvSpPr>
          <p:nvPr>
            <p:ph idx="1"/>
          </p:nvPr>
        </p:nvSpPr>
        <p:spPr/>
        <p:txBody>
          <a:bodyPr/>
          <a:lstStyle/>
          <a:p>
            <a:r>
              <a:rPr lang="en-US" dirty="0" smtClean="0"/>
              <a:t>The disciples in trouble .. </a:t>
            </a:r>
            <a:endParaRPr lang="en-US" dirty="0"/>
          </a:p>
          <a:p>
            <a:r>
              <a:rPr lang="en-US" dirty="0" smtClean="0"/>
              <a:t>Jesus’ miracle and message…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dissolve">
                                      <p:cBhvr>
                                        <p:cTn id="1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mooth-sailing1.jpg"/>
          <p:cNvPicPr>
            <a:picLocks noChangeAspect="1"/>
          </p:cNvPicPr>
          <p:nvPr/>
        </p:nvPicPr>
        <p:blipFill>
          <a:blip r:embed="rId2" cstate="print">
            <a:lum bright="-5000" contrast="10000"/>
          </a:blip>
          <a:stretch>
            <a:fillRect/>
          </a:stretch>
        </p:blipFill>
        <p:spPr>
          <a:xfrm>
            <a:off x="0" y="0"/>
            <a:ext cx="9187234" cy="6477000"/>
          </a:xfrm>
          <a:prstGeom prst="rect">
            <a:avLst/>
          </a:prstGeom>
        </p:spPr>
      </p:pic>
      <p:sp>
        <p:nvSpPr>
          <p:cNvPr id="3" name="Title 2"/>
          <p:cNvSpPr>
            <a:spLocks noGrp="1"/>
          </p:cNvSpPr>
          <p:nvPr>
            <p:ph type="title"/>
          </p:nvPr>
        </p:nvSpPr>
        <p:spPr/>
        <p:txBody>
          <a:bodyPr>
            <a:normAutofit fontScale="90000"/>
          </a:bodyPr>
          <a:lstStyle/>
          <a:p>
            <a:r>
              <a:rPr lang="en-US" dirty="0" smtClean="0"/>
              <a:t>Life sailing smoothly..</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dirty="0" smtClean="0"/>
              <a:t>When storms come…</a:t>
            </a:r>
            <a:endParaRPr lang="en-US" dirty="0"/>
          </a:p>
        </p:txBody>
      </p:sp>
      <p:sp>
        <p:nvSpPr>
          <p:cNvPr id="4" name="Content Placeholder 3"/>
          <p:cNvSpPr>
            <a:spLocks noGrp="1"/>
          </p:cNvSpPr>
          <p:nvPr>
            <p:ph idx="1"/>
          </p:nvPr>
        </p:nvSpPr>
        <p:spPr/>
        <p:txBody>
          <a:bodyPr/>
          <a:lstStyle/>
          <a:p>
            <a:r>
              <a:rPr lang="en-US" dirty="0" smtClean="0"/>
              <a:t>You can go to Jesus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7" descr="galilee.jpg"/>
          <p:cNvPicPr>
            <a:picLocks noChangeAspect="1"/>
          </p:cNvPicPr>
          <p:nvPr/>
        </p:nvPicPr>
        <p:blipFill>
          <a:blip r:embed="rId2" cstate="print"/>
          <a:stretch>
            <a:fillRect/>
          </a:stretch>
        </p:blipFill>
        <p:spPr>
          <a:xfrm>
            <a:off x="-1" y="0"/>
            <a:ext cx="9144001" cy="6477000"/>
          </a:xfrm>
          <a:prstGeom prst="rect">
            <a:avLst/>
          </a:prstGeom>
        </p:spPr>
      </p:pic>
      <p:sp>
        <p:nvSpPr>
          <p:cNvPr id="5" name="Rectangle 4"/>
          <p:cNvSpPr/>
          <p:nvPr/>
        </p:nvSpPr>
        <p:spPr>
          <a:xfrm>
            <a:off x="0" y="0"/>
            <a:ext cx="9144000" cy="6477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John 6 context..</a:t>
            </a:r>
            <a:endParaRPr lang="en-US" dirty="0"/>
          </a:p>
        </p:txBody>
      </p:sp>
      <p:sp>
        <p:nvSpPr>
          <p:cNvPr id="4" name="Content Placeholder 3"/>
          <p:cNvSpPr>
            <a:spLocks noGrp="1"/>
          </p:cNvSpPr>
          <p:nvPr>
            <p:ph idx="1"/>
          </p:nvPr>
        </p:nvSpPr>
        <p:spPr>
          <a:xfrm>
            <a:off x="304800" y="1524000"/>
            <a:ext cx="8382000" cy="1828801"/>
          </a:xfrm>
        </p:spPr>
        <p:txBody>
          <a:bodyPr>
            <a:normAutofit lnSpcReduction="10000"/>
          </a:bodyPr>
          <a:lstStyle/>
          <a:p>
            <a:r>
              <a:rPr lang="en-US" dirty="0" smtClean="0"/>
              <a:t>1-14 Feeding the 5000 ..</a:t>
            </a:r>
          </a:p>
          <a:p>
            <a:r>
              <a:rPr lang="en-US" dirty="0" smtClean="0"/>
              <a:t>15-21 From hillside by Sea of Galilee into middle of the sea ..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chor_for_the_soul_by_miss_fantayjah-d32xnus.jpg"/>
          <p:cNvPicPr>
            <a:picLocks noChangeAspect="1"/>
          </p:cNvPicPr>
          <p:nvPr/>
        </p:nvPicPr>
        <p:blipFill>
          <a:blip r:embed="rId2" cstate="print">
            <a:lum bright="-15000" contrast="-10000"/>
          </a:blip>
          <a:srcRect l="10500" r="24000"/>
          <a:stretch>
            <a:fillRect/>
          </a:stretch>
        </p:blipFill>
        <p:spPr>
          <a:xfrm>
            <a:off x="6705600" y="3810000"/>
            <a:ext cx="2164169" cy="2505584"/>
          </a:xfrm>
          <a:prstGeom prst="rect">
            <a:avLst/>
          </a:prstGeom>
        </p:spPr>
      </p:pic>
      <p:sp>
        <p:nvSpPr>
          <p:cNvPr id="3" name="Title 2"/>
          <p:cNvSpPr>
            <a:spLocks noGrp="1"/>
          </p:cNvSpPr>
          <p:nvPr>
            <p:ph type="title"/>
          </p:nvPr>
        </p:nvSpPr>
        <p:spPr/>
        <p:txBody>
          <a:bodyPr>
            <a:normAutofit/>
          </a:bodyPr>
          <a:lstStyle/>
          <a:p>
            <a:r>
              <a:rPr lang="en-US" sz="6000" dirty="0" smtClean="0"/>
              <a:t>1</a:t>
            </a:r>
            <a:r>
              <a:rPr lang="en-US" dirty="0" smtClean="0"/>
              <a:t>st Anchor..</a:t>
            </a:r>
            <a:endParaRPr lang="en-US" dirty="0"/>
          </a:p>
        </p:txBody>
      </p:sp>
      <p:sp>
        <p:nvSpPr>
          <p:cNvPr id="4" name="Content Placeholder 3"/>
          <p:cNvSpPr>
            <a:spLocks noGrp="1"/>
          </p:cNvSpPr>
          <p:nvPr>
            <p:ph idx="1"/>
          </p:nvPr>
        </p:nvSpPr>
        <p:spPr/>
        <p:txBody>
          <a:bodyPr/>
          <a:lstStyle/>
          <a:p>
            <a:r>
              <a:rPr lang="en-US" dirty="0" smtClean="0"/>
              <a:t>When in a storm you are in God’s providence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1484</TotalTime>
  <Words>890</Words>
  <Application>Microsoft Office PowerPoint</Application>
  <PresentationFormat>On-screen Show (4:3)</PresentationFormat>
  <Paragraphs>68</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Anchors in the Storm</vt:lpstr>
      <vt:lpstr>An old friend ..</vt:lpstr>
      <vt:lpstr>Slide 3</vt:lpstr>
      <vt:lpstr>A friend who would ..</vt:lpstr>
      <vt:lpstr>John 6…</vt:lpstr>
      <vt:lpstr>Life sailing smoothly..</vt:lpstr>
      <vt:lpstr>When storms come…</vt:lpstr>
      <vt:lpstr>John 6 context..</vt:lpstr>
      <vt:lpstr>1st Anchor..</vt:lpstr>
      <vt:lpstr>John 6:15-18..</vt:lpstr>
      <vt:lpstr>Sea of Galilee ..</vt:lpstr>
      <vt:lpstr>Storms can come suddenly …</vt:lpstr>
      <vt:lpstr>Darkest part of night..</vt:lpstr>
      <vt:lpstr>1st Anchor..</vt:lpstr>
      <vt:lpstr>2nd Anchor..</vt:lpstr>
      <vt:lpstr>Benefit of trials…</vt:lpstr>
      <vt:lpstr>3rd Anchor..</vt:lpstr>
      <vt:lpstr>Jesus was alone..</vt:lpstr>
      <vt:lpstr>He now prays for us..</vt:lpstr>
      <vt:lpstr>4th Anchor..</vt:lpstr>
      <vt:lpstr>John 6:19-20..</vt:lpstr>
      <vt:lpstr>Why didn’t He come sooner?..</vt:lpstr>
      <vt:lpstr>5th Anchor..</vt:lpstr>
      <vt:lpstr>Jesus calms our fears..</vt:lpstr>
      <vt:lpstr>6th Anchor..</vt:lpstr>
      <vt:lpstr>6th Anchor..</vt:lpstr>
      <vt:lpstr>Anchors in the Storm</vt:lpstr>
      <vt:lpstr>Slide 28</vt:lpstr>
      <vt:lpstr>Slide 29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229</cp:revision>
  <dcterms:created xsi:type="dcterms:W3CDTF">2011-02-15T07:29:10Z</dcterms:created>
  <dcterms:modified xsi:type="dcterms:W3CDTF">2014-01-31T18:29:56Z</dcterms:modified>
</cp:coreProperties>
</file>