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132133"/>
    <a:srgbClr val="111E2D"/>
    <a:srgbClr val="192C43"/>
    <a:srgbClr val="0094C8"/>
    <a:srgbClr val="0078A2"/>
    <a:srgbClr val="0000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2" autoAdjust="0"/>
    <p:restoredTop sz="94660"/>
  </p:normalViewPr>
  <p:slideViewPr>
    <p:cSldViewPr>
      <p:cViewPr varScale="1">
        <p:scale>
          <a:sx n="96" d="100"/>
          <a:sy n="96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ristian Church HD bible verse wallpaper.jpg"/>
          <p:cNvPicPr>
            <a:picLocks noChangeAspect="1"/>
          </p:cNvPicPr>
          <p:nvPr userDrawn="1"/>
        </p:nvPicPr>
        <p:blipFill>
          <a:blip r:embed="rId1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rgbClr val="132133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ristian Church HD bible verse wallpaper.jpg"/>
          <p:cNvPicPr>
            <a:picLocks noChangeAspect="1"/>
          </p:cNvPicPr>
          <p:nvPr/>
        </p:nvPicPr>
        <p:blipFill>
          <a:blip r:embed="rId3" cstate="print">
            <a:lum bright="-15000" contrast="10000"/>
          </a:blip>
          <a:srcRect l="13767" b="16000"/>
          <a:stretch>
            <a:fillRect/>
          </a:stretch>
        </p:blipFill>
        <p:spPr>
          <a:xfrm>
            <a:off x="0" y="0"/>
            <a:ext cx="9144001" cy="67056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391400" cy="1600200"/>
          </a:xfrm>
        </p:spPr>
        <p:txBody>
          <a:bodyPr>
            <a:noAutofit/>
          </a:bodyPr>
          <a:lstStyle/>
          <a:p>
            <a:r>
              <a:rPr lang="en-US" dirty="0" smtClean="0"/>
              <a:t>Fulfilling Our Joy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Philippians 2:1-4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difying%20one%20ano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298173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 Look to the significance of others..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8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.. but in lowliness of mind let each esteem others better than himself. 4 Let each of you look out not only for his own interests, but also for the interests of others.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ristian Church HD bible verse wallpaper.jpg"/>
          <p:cNvPicPr>
            <a:picLocks noChangeAspect="1"/>
          </p:cNvPicPr>
          <p:nvPr/>
        </p:nvPicPr>
        <p:blipFill>
          <a:blip r:embed="rId3" cstate="print">
            <a:lum bright="-15000" contrast="10000"/>
          </a:blip>
          <a:srcRect l="13767" b="16000"/>
          <a:stretch>
            <a:fillRect/>
          </a:stretch>
        </p:blipFill>
        <p:spPr>
          <a:xfrm>
            <a:off x="0" y="0"/>
            <a:ext cx="9144001" cy="67056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391400" cy="1600200"/>
          </a:xfrm>
        </p:spPr>
        <p:txBody>
          <a:bodyPr>
            <a:noAutofit/>
          </a:bodyPr>
          <a:lstStyle/>
          <a:p>
            <a:r>
              <a:rPr lang="en-US" dirty="0" smtClean="0"/>
              <a:t>Fulfilling Our Joy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Philippians 2:1-4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2:1-4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981200"/>
            <a:ext cx="8610600" cy="3810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Therefore if there is any consolation in Christ, if any comfort of love, if any fellowship of the Spirit, if any affection and mercy, 2 fulfill my joy by being like-minded, having the same love, being of one accord, of one mind. 3 Let nothing be done through selfish ambition or conceit, but in lowliness of mind let each esteem others better than himself. 4 Let each of you look out not only for his own interests, but also for the interests of others.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rgbClr val="132133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cts 28 - PaulRome.jpg"/>
          <p:cNvPicPr>
            <a:picLocks noChangeAspect="1"/>
          </p:cNvPicPr>
          <p:nvPr/>
        </p:nvPicPr>
        <p:blipFill>
          <a:blip r:embed="rId2" cstate="print"/>
          <a:srcRect b="19592"/>
          <a:stretch>
            <a:fillRect/>
          </a:stretch>
        </p:blipFill>
        <p:spPr>
          <a:xfrm>
            <a:off x="609600" y="1295400"/>
            <a:ext cx="3759848" cy="2362200"/>
          </a:xfrm>
          <a:prstGeom prst="rect">
            <a:avLst/>
          </a:prstGeom>
        </p:spPr>
      </p:pic>
      <p:pic>
        <p:nvPicPr>
          <p:cNvPr id="9" name="Picture 8" descr="paul-prison2.jpg"/>
          <p:cNvPicPr>
            <a:picLocks noChangeAspect="1"/>
          </p:cNvPicPr>
          <p:nvPr/>
        </p:nvPicPr>
        <p:blipFill>
          <a:blip r:embed="rId3" cstate="print"/>
          <a:srcRect b="16504"/>
          <a:stretch>
            <a:fillRect/>
          </a:stretch>
        </p:blipFill>
        <p:spPr>
          <a:xfrm>
            <a:off x="4419600" y="1295400"/>
            <a:ext cx="3886199" cy="2362200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228600"/>
            <a:ext cx="5562600" cy="1143000"/>
          </a:xfrm>
        </p:spPr>
        <p:txBody>
          <a:bodyPr/>
          <a:lstStyle/>
          <a:p>
            <a:r>
              <a:rPr lang="en-US" dirty="0" smtClean="0"/>
              <a:t>Paul’s joy in Christ...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" y="1295400"/>
            <a:ext cx="8001000" cy="2438400"/>
          </a:xfrm>
          <a:prstGeom prst="rect">
            <a:avLst/>
          </a:prstGeom>
          <a:solidFill>
            <a:srgbClr val="132133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352800"/>
            <a:ext cx="8458200" cy="2971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Joy in their fellowship – 1: 3-5</a:t>
            </a:r>
          </a:p>
          <a:p>
            <a:r>
              <a:rPr lang="en-US" dirty="0" smtClean="0"/>
              <a:t>Joy in progress of gospel – 1: 12-18</a:t>
            </a:r>
          </a:p>
          <a:p>
            <a:r>
              <a:rPr lang="en-US" dirty="0" smtClean="0"/>
              <a:t>Joy in life or death – 1: 20-24</a:t>
            </a:r>
          </a:p>
          <a:p>
            <a:r>
              <a:rPr lang="en-US" dirty="0" smtClean="0"/>
              <a:t>Complete my joy .. 2: 1-4 </a:t>
            </a:r>
          </a:p>
          <a:p>
            <a:pPr lvl="1">
              <a:buNone/>
            </a:pPr>
            <a:r>
              <a:rPr lang="en-US" dirty="0" smtClean="0"/>
              <a:t> ( their unity)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Disunity in the world..</a:t>
            </a:r>
            <a:endParaRPr lang="en-US" dirty="0"/>
          </a:p>
        </p:txBody>
      </p:sp>
      <p:pic>
        <p:nvPicPr>
          <p:cNvPr id="4" name="Picture 3" descr="divided wor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447800"/>
            <a:ext cx="3581400" cy="2273300"/>
          </a:xfrm>
          <a:prstGeom prst="rect">
            <a:avLst/>
          </a:prstGeom>
          <a:effectLst>
            <a:glow rad="139700">
              <a:schemeClr val="tx1"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838200" y="3200400"/>
            <a:ext cx="3124200" cy="461665"/>
          </a:xfrm>
          <a:prstGeom prst="rect">
            <a:avLst/>
          </a:prstGeom>
          <a:noFill/>
          <a:effectLst>
            <a:glow rad="228600">
              <a:schemeClr val="tx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International Strife</a:t>
            </a:r>
            <a:endParaRPr lang="en-US" sz="24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eorgia" pitchFamily="18" charset="0"/>
            </a:endParaRPr>
          </a:p>
        </p:txBody>
      </p:sp>
      <p:pic>
        <p:nvPicPr>
          <p:cNvPr id="6" name="Picture 5" descr="Capitol-Buildin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599" y="1524000"/>
            <a:ext cx="4079443" cy="2133600"/>
          </a:xfrm>
          <a:prstGeom prst="rect">
            <a:avLst/>
          </a:prstGeom>
          <a:effectLst>
            <a:glow rad="139700">
              <a:schemeClr val="tx1"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4876800" y="3200400"/>
            <a:ext cx="3124200" cy="461665"/>
          </a:xfrm>
          <a:prstGeom prst="rect">
            <a:avLst/>
          </a:prstGeom>
          <a:noFill/>
          <a:effectLst>
            <a:glow rad="228600">
              <a:schemeClr val="tx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Political Turmoil</a:t>
            </a:r>
            <a:endParaRPr lang="en-US" sz="24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eorgia" pitchFamily="18" charset="0"/>
            </a:endParaRPr>
          </a:p>
        </p:txBody>
      </p:sp>
      <p:pic>
        <p:nvPicPr>
          <p:cNvPr id="8" name="Picture 7" descr="sad chil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886200"/>
            <a:ext cx="3522134" cy="2057400"/>
          </a:xfrm>
          <a:prstGeom prst="rect">
            <a:avLst/>
          </a:prstGeom>
          <a:effectLst>
            <a:glow rad="139700">
              <a:schemeClr val="tx1">
                <a:alpha val="40000"/>
              </a:scheme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762000" y="5562600"/>
            <a:ext cx="3124200" cy="461665"/>
          </a:xfrm>
          <a:prstGeom prst="rect">
            <a:avLst/>
          </a:prstGeom>
          <a:noFill/>
          <a:effectLst>
            <a:glow rad="228600">
              <a:schemeClr val="tx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Broken homes</a:t>
            </a:r>
            <a:endParaRPr lang="en-US" sz="24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eorgia" pitchFamily="18" charset="0"/>
            </a:endParaRPr>
          </a:p>
        </p:txBody>
      </p:sp>
      <p:pic>
        <p:nvPicPr>
          <p:cNvPr id="10" name="Picture 9" descr="church disunit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9600" y="3810000"/>
            <a:ext cx="4038600" cy="2133600"/>
          </a:xfrm>
          <a:prstGeom prst="rect">
            <a:avLst/>
          </a:prstGeom>
          <a:effectLst>
            <a:glow rad="139700">
              <a:schemeClr val="tx1"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4800600" y="5562600"/>
            <a:ext cx="3124200" cy="461665"/>
          </a:xfrm>
          <a:prstGeom prst="rect">
            <a:avLst/>
          </a:prstGeom>
          <a:noFill/>
          <a:effectLst>
            <a:glow rad="228600">
              <a:schemeClr val="tx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The Divided Church</a:t>
            </a:r>
            <a:endParaRPr lang="en-US" sz="24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rgbClr val="132133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reet one another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1676400"/>
            <a:ext cx="4564977" cy="1981200"/>
          </a:xfrm>
          <a:prstGeom prst="rect">
            <a:avLst/>
          </a:prstGeom>
        </p:spPr>
      </p:pic>
      <p:pic>
        <p:nvPicPr>
          <p:cNvPr id="5" name="Picture 4" descr="greet each oth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676401"/>
            <a:ext cx="2743200" cy="20002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5800" y="1600200"/>
            <a:ext cx="7620000" cy="2133600"/>
          </a:xfrm>
          <a:prstGeom prst="rect">
            <a:avLst/>
          </a:prstGeom>
          <a:solidFill>
            <a:srgbClr val="132133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05200"/>
            <a:ext cx="8229600" cy="243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See what Christ has done in us (1)</a:t>
            </a:r>
          </a:p>
          <a:p>
            <a:r>
              <a:rPr lang="en-US" dirty="0" smtClean="0"/>
              <a:t>Be of the same mind in the Lord (2)</a:t>
            </a:r>
          </a:p>
          <a:p>
            <a:r>
              <a:rPr lang="en-US" dirty="0" smtClean="0"/>
              <a:t>Don’t allow selfish rivalry a place (3)</a:t>
            </a:r>
          </a:p>
          <a:p>
            <a:r>
              <a:rPr lang="en-US" dirty="0" smtClean="0"/>
              <a:t>Look for the significance of others (4)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keys to the goal of unity in Christ..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What Christ has done..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19811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1 Therefore if there is any consolation in Christ, if any comfort of love, if any fellowship of the Spirit, if any affection and mercy…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276600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 - </a:t>
            </a:r>
            <a:r>
              <a:rPr lang="en-US" sz="3200" noProof="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The consolation of being in Christ 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- The comfort of God’s redeeming love..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 - Fellowship created by the Spirit..</a:t>
            </a:r>
            <a:endParaRPr lang="en-US" sz="32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eorgia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 - Tender affection and kindness..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autiful-Flowers 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pic>
        <p:nvPicPr>
          <p:cNvPr id="5" name="Picture 4" descr="Philippians-2-1024x763.jpg"/>
          <p:cNvPicPr>
            <a:picLocks noChangeAspect="1"/>
          </p:cNvPicPr>
          <p:nvPr/>
        </p:nvPicPr>
        <p:blipFill>
          <a:blip r:embed="rId3" cstate="print">
            <a:lum bright="-11000" contrast="10000"/>
          </a:blip>
          <a:srcRect b="1128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Show this inner beauty by living in harmony..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 descr="one in christ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rgbClr val="132133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Be of the same mind in the Lord…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dirty="0" smtClean="0"/>
              <a:t>Be of the same mind..</a:t>
            </a:r>
          </a:p>
          <a:p>
            <a:r>
              <a:rPr lang="en-US" dirty="0" smtClean="0"/>
              <a:t>Maintain the same love..</a:t>
            </a:r>
          </a:p>
          <a:p>
            <a:r>
              <a:rPr lang="en-US" dirty="0" smtClean="0"/>
              <a:t>Unite in one spirit..</a:t>
            </a:r>
          </a:p>
          <a:p>
            <a:r>
              <a:rPr lang="en-US" dirty="0" smtClean="0"/>
              <a:t>Be intent on one purpose..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182880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C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2 fulfill my joy by being like-minded, having the same love, being of one accord, of one mind.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Don’t allow selfish rivalry or conceit..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1371600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3 Let nothing be done through selfish ambition or conceit..</a:t>
            </a:r>
            <a:endParaRPr lang="en-US" dirty="0">
              <a:solidFill>
                <a:srgbClr val="FFCC00"/>
              </a:solidFill>
            </a:endParaRPr>
          </a:p>
        </p:txBody>
      </p:sp>
      <p:pic>
        <p:nvPicPr>
          <p:cNvPr id="4" name="Picture 3" descr="chickens pecking or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971800"/>
            <a:ext cx="43434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410</Words>
  <Application>Microsoft Office PowerPoint</Application>
  <PresentationFormat>On-screen Show (4:3)</PresentationFormat>
  <Paragraphs>41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Fulfilling Our Joy</vt:lpstr>
      <vt:lpstr>Philippians 2:1-4 </vt:lpstr>
      <vt:lpstr>Paul’s joy in Christ...</vt:lpstr>
      <vt:lpstr>Disunity in the world..</vt:lpstr>
      <vt:lpstr>Four keys to the goal of unity in Christ.. </vt:lpstr>
      <vt:lpstr>1st What Christ has done..</vt:lpstr>
      <vt:lpstr>Show this inner beauty by living in harmony..</vt:lpstr>
      <vt:lpstr>2nd Be of the same mind in the Lord…</vt:lpstr>
      <vt:lpstr>3rd Don’t allow selfish rivalry or conceit..</vt:lpstr>
      <vt:lpstr>4th  Look to the significance of others.. </vt:lpstr>
      <vt:lpstr>Fulfilling Our Joy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203</cp:revision>
  <dcterms:created xsi:type="dcterms:W3CDTF">2011-02-15T07:29:10Z</dcterms:created>
  <dcterms:modified xsi:type="dcterms:W3CDTF">2014-02-18T16:53:38Z</dcterms:modified>
</cp:coreProperties>
</file>