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5" r:id="rId2"/>
    <p:sldId id="273" r:id="rId3"/>
    <p:sldId id="266" r:id="rId4"/>
    <p:sldId id="270" r:id="rId5"/>
    <p:sldId id="271" r:id="rId6"/>
    <p:sldId id="275" r:id="rId7"/>
    <p:sldId id="274" r:id="rId8"/>
    <p:sldId id="272" r:id="rId9"/>
    <p:sldId id="276" r:id="rId10"/>
    <p:sldId id="277" r:id="rId11"/>
    <p:sldId id="278" r:id="rId12"/>
    <p:sldId id="280" r:id="rId13"/>
    <p:sldId id="279" r:id="rId14"/>
    <p:sldId id="281" r:id="rId15"/>
    <p:sldId id="268" r:id="rId16"/>
    <p:sldId id="282" r:id="rId17"/>
    <p:sldId id="269" r:id="rId18"/>
    <p:sldId id="283" r:id="rId19"/>
    <p:sldId id="284" r:id="rId20"/>
    <p:sldId id="28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261300"/>
    <a:srgbClr val="663300"/>
    <a:srgbClr val="0094C8"/>
    <a:srgbClr val="0078A2"/>
    <a:srgbClr val="0000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07" autoAdjust="0"/>
  </p:normalViewPr>
  <p:slideViewPr>
    <p:cSldViewPr>
      <p:cViewPr varScale="1">
        <p:scale>
          <a:sx n="90" d="100"/>
          <a:sy n="9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Habakkuk.jpg"/>
          <p:cNvPicPr>
            <a:picLocks noChangeAspect="1"/>
          </p:cNvPicPr>
          <p:nvPr userDrawn="1"/>
        </p:nvPicPr>
        <p:blipFill>
          <a:blip r:embed="rId13" cstate="print">
            <a:lum bright="-10000" contrast="10000"/>
          </a:blip>
          <a:srcRect b="28112"/>
          <a:stretch>
            <a:fillRect/>
          </a:stretch>
        </p:blipFill>
        <p:spPr>
          <a:xfrm>
            <a:off x="0" y="0"/>
            <a:ext cx="9144000" cy="6629400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0" y="0"/>
            <a:ext cx="9144000" cy="63246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bakkuk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b="28112"/>
          <a:stretch>
            <a:fillRect/>
          </a:stretch>
        </p:blipFill>
        <p:spPr>
          <a:xfrm>
            <a:off x="0" y="0"/>
            <a:ext cx="9144000" cy="662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05800" cy="1066800"/>
          </a:xfrm>
        </p:spPr>
        <p:txBody>
          <a:bodyPr/>
          <a:lstStyle/>
          <a:p>
            <a:r>
              <a:rPr lang="en-US" dirty="0" smtClean="0"/>
              <a:t>Learn to Live in Peace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86400"/>
            <a:ext cx="6400800" cy="99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Philippians 4:1-7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ydia-learning-about-jesus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rcRect t="13825" r="2848"/>
          <a:stretch>
            <a:fillRect/>
          </a:stretch>
        </p:blipFill>
        <p:spPr>
          <a:xfrm>
            <a:off x="0" y="1447800"/>
            <a:ext cx="6324600" cy="3810000"/>
          </a:xfrm>
          <a:prstGeom prst="rect">
            <a:avLst/>
          </a:prstGeom>
        </p:spPr>
      </p:pic>
      <p:pic>
        <p:nvPicPr>
          <p:cNvPr id="3" name="Picture 2" descr="Ly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1447800"/>
            <a:ext cx="2819400" cy="3810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Faithful women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5410200"/>
            <a:ext cx="8458200" cy="144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3 And I urge you also, true companion, help these women who labored with me in the gospel…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mes in book of life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Names in book of life..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876800"/>
            <a:ext cx="7848600" cy="1981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.. </a:t>
            </a:r>
            <a:r>
              <a:rPr lang="en-US" dirty="0" smtClean="0"/>
              <a:t>with Clement also, and the rest of my fellow workers, whose names are in the Book of Life. 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2133600"/>
            <a:ext cx="34290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Luke 10:20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written in heaven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7"/>
          <p:cNvSpPr txBox="1">
            <a:spLocks/>
          </p:cNvSpPr>
          <p:nvPr/>
        </p:nvSpPr>
        <p:spPr>
          <a:xfrm>
            <a:off x="381000" y="3200400"/>
            <a:ext cx="3429000" cy="1676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dirty="0" smtClean="0">
                <a:solidFill>
                  <a:srgbClr val="FFCC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Georgia" pitchFamily="18" charset="0"/>
              </a:rPr>
              <a:t>Rev 3:5 </a:t>
            </a:r>
            <a:r>
              <a:rPr lang="en-US" sz="2500" dirty="0" smtClean="0">
                <a:solidFill>
                  <a:srgbClr val="FFCC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Georgia" pitchFamily="18" charset="0"/>
              </a:rPr>
              <a:t>I will not blot out his name from the Book of Life</a:t>
            </a:r>
            <a:endParaRPr lang="en-US" sz="2500" dirty="0">
              <a:solidFill>
                <a:srgbClr val="FFCC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Georgia" pitchFamily="18" charset="0"/>
            </a:endParaRPr>
          </a:p>
        </p:txBody>
      </p:sp>
      <p:sp>
        <p:nvSpPr>
          <p:cNvPr id="9" name="Title 7"/>
          <p:cNvSpPr txBox="1">
            <a:spLocks/>
          </p:cNvSpPr>
          <p:nvPr/>
        </p:nvSpPr>
        <p:spPr>
          <a:xfrm>
            <a:off x="5410200" y="2133600"/>
            <a:ext cx="3733800" cy="1295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500" dirty="0" smtClean="0">
                <a:solidFill>
                  <a:srgbClr val="FFCC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Georgia" pitchFamily="18" charset="0"/>
              </a:rPr>
              <a:t>Rev 20:12 judged by the things which were written in the books.</a:t>
            </a:r>
            <a:endParaRPr lang="en-US" sz="2500" dirty="0">
              <a:solidFill>
                <a:srgbClr val="FFCC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Georgia" pitchFamily="18" charset="0"/>
            </a:endParaRPr>
          </a:p>
        </p:txBody>
      </p:sp>
      <p:sp>
        <p:nvSpPr>
          <p:cNvPr id="11" name="Title 7"/>
          <p:cNvSpPr txBox="1">
            <a:spLocks/>
          </p:cNvSpPr>
          <p:nvPr/>
        </p:nvSpPr>
        <p:spPr>
          <a:xfrm>
            <a:off x="5410200" y="3352800"/>
            <a:ext cx="3733800" cy="1295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500" dirty="0" smtClean="0">
                <a:solidFill>
                  <a:srgbClr val="FFCC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Georgia" pitchFamily="18" charset="0"/>
              </a:rPr>
              <a:t>Rev 21:27 only those who are written in the Lamb's Book of Life. </a:t>
            </a:r>
            <a:endParaRPr lang="en-US" sz="2500" dirty="0">
              <a:solidFill>
                <a:srgbClr val="FFCC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ne mind.jpg"/>
          <p:cNvPicPr>
            <a:picLocks noChangeAspect="1"/>
          </p:cNvPicPr>
          <p:nvPr/>
        </p:nvPicPr>
        <p:blipFill>
          <a:blip r:embed="rId2" cstate="print"/>
          <a:srcRect t="5414" b="10827"/>
          <a:stretch>
            <a:fillRect/>
          </a:stretch>
        </p:blipFill>
        <p:spPr>
          <a:xfrm>
            <a:off x="1828800" y="1295400"/>
            <a:ext cx="5080000" cy="28295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Principles for settling disputes..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2971800"/>
            <a:ext cx="8839200" cy="3048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Take initiative to seek reconciliation..</a:t>
            </a:r>
          </a:p>
          <a:p>
            <a:r>
              <a:rPr lang="en-US" dirty="0" smtClean="0"/>
              <a:t>Be willing to ask forgiveness..</a:t>
            </a:r>
          </a:p>
          <a:p>
            <a:r>
              <a:rPr lang="en-US" dirty="0" smtClean="0"/>
              <a:t>Pray for success of other person..</a:t>
            </a:r>
          </a:p>
          <a:p>
            <a:r>
              <a:rPr lang="en-US" dirty="0" smtClean="0"/>
              <a:t>Ask God to remove bitterness..</a:t>
            </a:r>
          </a:p>
          <a:p>
            <a:r>
              <a:rPr lang="en-US" dirty="0" smtClean="0"/>
              <a:t>Show kindness in small ways..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in the Lo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63246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3 </a:t>
            </a:r>
            <a:r>
              <a:rPr lang="en-US" dirty="0" smtClean="0"/>
              <a:t>Resolve </a:t>
            </a:r>
            <a:r>
              <a:rPr lang="en-US" dirty="0" smtClean="0"/>
              <a:t>to Rejoice..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1447800" y="1676400"/>
            <a:ext cx="7467600" cy="4449763"/>
          </a:xfrm>
        </p:spPr>
        <p:txBody>
          <a:bodyPr/>
          <a:lstStyle/>
          <a:p>
            <a:r>
              <a:rPr lang="en-US" dirty="0" smtClean="0"/>
              <a:t>4 Rejoice in the Lord always. Again I will say, rejoice! </a:t>
            </a:r>
          </a:p>
          <a:p>
            <a:pPr lvl="1"/>
            <a:r>
              <a:rPr lang="en-US" dirty="0" smtClean="0"/>
              <a:t>“Rejoice always, everything give thanks”</a:t>
            </a:r>
          </a:p>
          <a:p>
            <a:pPr lvl="1"/>
            <a:r>
              <a:rPr lang="en-US" dirty="0" smtClean="0"/>
              <a:t>Gal 3:26-27 have put on Christ</a:t>
            </a:r>
          </a:p>
          <a:p>
            <a:pPr lvl="1"/>
            <a:r>
              <a:rPr lang="en-US" dirty="0" smtClean="0"/>
              <a:t>Phil 4:11 learned to be content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086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Habakkuk learned to rejoice..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213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Hab</a:t>
            </a:r>
            <a:r>
              <a:rPr lang="en-US" dirty="0" smtClean="0"/>
              <a:t> 3:18-19 Yet I will rejoice in the Lord, I will joy in the God of my salvation. 19 The Lord God is my strength; He will make my feet like deer's feet, And He will make me walk on my high hills.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reedom from anxiety 02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5791200" cy="1143000"/>
          </a:xfrm>
        </p:spPr>
        <p:txBody>
          <a:bodyPr>
            <a:normAutofit fontScale="90000"/>
          </a:bodyPr>
          <a:lstStyle/>
          <a:p>
            <a:r>
              <a:rPr lang="en-US" sz="6700" dirty="0" smtClean="0"/>
              <a:t>4</a:t>
            </a:r>
            <a:r>
              <a:rPr lang="en-US" dirty="0" smtClean="0"/>
              <a:t> Reflect His </a:t>
            </a:r>
            <a:r>
              <a:rPr lang="en-US" dirty="0" smtClean="0"/>
              <a:t>Presence…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5105400"/>
            <a:ext cx="8458200" cy="1325563"/>
          </a:xfrm>
        </p:spPr>
        <p:txBody>
          <a:bodyPr/>
          <a:lstStyle/>
          <a:p>
            <a:r>
              <a:rPr lang="en-US" dirty="0" smtClean="0"/>
              <a:t>5 Let your gentleness be known to all men. The Lord is at hand.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ntleness-evident-to all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t="15824" b="23736"/>
          <a:stretch>
            <a:fillRect/>
          </a:stretch>
        </p:blipFill>
        <p:spPr>
          <a:xfrm>
            <a:off x="0" y="1600200"/>
            <a:ext cx="9144000" cy="3110763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Gentleness..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4953000"/>
            <a:ext cx="8686800" cy="1219199"/>
          </a:xfrm>
        </p:spPr>
        <p:txBody>
          <a:bodyPr>
            <a:normAutofit/>
          </a:bodyPr>
          <a:lstStyle/>
          <a:p>
            <a:r>
              <a:rPr lang="en-US" dirty="0" smtClean="0"/>
              <a:t>Gentleness, Reasonableness, </a:t>
            </a:r>
            <a:r>
              <a:rPr lang="en-US" dirty="0" err="1" smtClean="0"/>
              <a:t>modera-tion</a:t>
            </a:r>
            <a:r>
              <a:rPr lang="en-US" dirty="0" smtClean="0"/>
              <a:t>, forbearing spirit..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ue background.jpg"/>
          <p:cNvPicPr>
            <a:picLocks noChangeAspect="1"/>
          </p:cNvPicPr>
          <p:nvPr/>
        </p:nvPicPr>
        <p:blipFill>
          <a:blip r:embed="rId2" cstate="print">
            <a:lum bright="-25000" contrast="15000"/>
          </a:blip>
          <a:srcRect/>
          <a:stretch>
            <a:fillRect/>
          </a:stretch>
        </p:blipFill>
        <p:spPr>
          <a:xfrm>
            <a:off x="0" y="0"/>
            <a:ext cx="9143965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f_anxiousNothing_04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0"/>
            <a:ext cx="6172200" cy="1447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5</a:t>
            </a:r>
            <a:r>
              <a:rPr lang="en-US" dirty="0" smtClean="0"/>
              <a:t> Give worries </a:t>
            </a:r>
            <a:r>
              <a:rPr lang="en-US" dirty="0" smtClean="0"/>
              <a:t>to God..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ayer make your requests know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9144000" cy="3538728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3886200"/>
            <a:ext cx="88392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6 Be anxious for nothing, but in everything by prayer and supplication, with thanksgiving, let your requests be made known to God..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ldinghands460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b="14493"/>
          <a:stretch>
            <a:fillRect/>
          </a:stretch>
        </p:blipFill>
        <p:spPr>
          <a:xfrm>
            <a:off x="-1" y="228600"/>
            <a:ext cx="9144001" cy="42672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4724400"/>
            <a:ext cx="8229600" cy="19351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and the peace of God, which surpasses all understanding, will guard your hearts and minds through Christ Jesus.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nvenient living 02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"/>
            <a:ext cx="9144000" cy="6400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5562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Convenience living..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bakkuk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b="28112"/>
          <a:stretch>
            <a:fillRect/>
          </a:stretch>
        </p:blipFill>
        <p:spPr>
          <a:xfrm>
            <a:off x="0" y="0"/>
            <a:ext cx="9144000" cy="662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6705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Learn to Live in Peace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Stand fast in the Lord ..</a:t>
            </a:r>
          </a:p>
          <a:p>
            <a:r>
              <a:rPr lang="en-US" sz="4000" dirty="0" smtClean="0"/>
              <a:t>S</a:t>
            </a:r>
            <a:r>
              <a:rPr lang="en-US" sz="4000" dirty="0" smtClean="0"/>
              <a:t>ame </a:t>
            </a:r>
            <a:r>
              <a:rPr lang="en-US" sz="4000" dirty="0" smtClean="0"/>
              <a:t>mind in the Lord..</a:t>
            </a:r>
          </a:p>
          <a:p>
            <a:r>
              <a:rPr lang="en-US" sz="4000" dirty="0" smtClean="0"/>
              <a:t>Rejoice in the Lord ..</a:t>
            </a:r>
          </a:p>
          <a:p>
            <a:r>
              <a:rPr lang="en-US" sz="4000" dirty="0" smtClean="0"/>
              <a:t>P</a:t>
            </a:r>
            <a:r>
              <a:rPr lang="en-US" sz="4000" dirty="0" smtClean="0"/>
              <a:t>resence </a:t>
            </a:r>
            <a:r>
              <a:rPr lang="en-US" sz="4000" dirty="0" smtClean="0"/>
              <a:t>of the Lord..</a:t>
            </a:r>
          </a:p>
          <a:p>
            <a:r>
              <a:rPr lang="en-US" sz="4000" dirty="0" smtClean="0"/>
              <a:t>Pray to </a:t>
            </a:r>
            <a:r>
              <a:rPr lang="en-US" sz="4000" dirty="0" smtClean="0"/>
              <a:t>the Lord..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95400" y="5486400"/>
            <a:ext cx="64008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Philippians 4:1-7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nxiety 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477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52400" y="5334000"/>
            <a:ext cx="8991600" cy="7921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Why do so many lack peace of mind?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hilippi remains.jpg"/>
          <p:cNvPicPr>
            <a:picLocks noChangeAspect="1"/>
          </p:cNvPicPr>
          <p:nvPr/>
        </p:nvPicPr>
        <p:blipFill>
          <a:blip r:embed="rId2" cstate="print">
            <a:lum bright="-10000" contrast="-10000"/>
          </a:blip>
          <a:srcRect r="15000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04800"/>
            <a:ext cx="6553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Letter to Philippi..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4800600"/>
            <a:ext cx="8382000" cy="1325563"/>
          </a:xfrm>
        </p:spPr>
        <p:txBody>
          <a:bodyPr>
            <a:noAutofit/>
          </a:bodyPr>
          <a:lstStyle/>
          <a:p>
            <a:r>
              <a:rPr lang="en-US" sz="4000" dirty="0" smtClean="0"/>
              <a:t>Paul explains a way of life that brings joy and peace …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tand-firm-1050x700.jpg"/>
          <p:cNvPicPr>
            <a:picLocks noChangeAspect="1"/>
          </p:cNvPicPr>
          <p:nvPr/>
        </p:nvPicPr>
        <p:blipFill>
          <a:blip r:embed="rId2" cstate="print">
            <a:lum bright="-30000" contrast="10000"/>
          </a:blip>
          <a:srcRect r="5486"/>
          <a:stretch>
            <a:fillRect/>
          </a:stretch>
        </p:blipFill>
        <p:spPr>
          <a:xfrm>
            <a:off x="-1" y="0"/>
            <a:ext cx="9150685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flipV="1">
            <a:off x="0" y="6248400"/>
            <a:ext cx="9144000" cy="6096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000" y="304800"/>
            <a:ext cx="60960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1 </a:t>
            </a:r>
            <a:r>
              <a:rPr lang="en-US" dirty="0" smtClean="0"/>
              <a:t> Stand </a:t>
            </a:r>
            <a:r>
              <a:rPr lang="en-US" dirty="0" smtClean="0"/>
              <a:t>Firm…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400" y="1981200"/>
            <a:ext cx="88392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Philippians 4:1 Therefore, my beloved and longed-for brethren, my joy and crown, so stand fast in the Lord, beloved.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tolia_41217218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323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1722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1</a:t>
            </a:r>
            <a:r>
              <a:rPr lang="en-US" dirty="0" smtClean="0"/>
              <a:t>  Stand </a:t>
            </a:r>
            <a:r>
              <a:rPr lang="en-US" dirty="0" smtClean="0"/>
              <a:t>firm..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200399"/>
          </a:xfrm>
        </p:spPr>
        <p:txBody>
          <a:bodyPr>
            <a:normAutofit/>
          </a:bodyPr>
          <a:lstStyle/>
          <a:p>
            <a:r>
              <a:rPr lang="en-US" dirty="0" smtClean="0"/>
              <a:t>“that you stand fast in one spirit, with one mind striving together  for the faith of the gospel and not in any way terrified by your adversaries ..”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Lords Supper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0"/>
            <a:ext cx="9136862" cy="632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Beloved brethren…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4343400"/>
            <a:ext cx="8229600" cy="2057399"/>
          </a:xfrm>
        </p:spPr>
        <p:txBody>
          <a:bodyPr>
            <a:normAutofit/>
          </a:bodyPr>
          <a:lstStyle/>
          <a:p>
            <a:r>
              <a:rPr lang="en-US" dirty="0" smtClean="0"/>
              <a:t>Philippians 1:7 I have you in my heart, inasmuch as .. you all are partakers with me of grace.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elp those women to be of same mind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6324600" cy="1143000"/>
          </a:xfrm>
        </p:spPr>
        <p:txBody>
          <a:bodyPr>
            <a:normAutofit/>
          </a:bodyPr>
          <a:lstStyle/>
          <a:p>
            <a:r>
              <a:rPr lang="en-US" sz="6700" dirty="0" smtClean="0"/>
              <a:t>2</a:t>
            </a:r>
            <a:r>
              <a:rPr lang="en-US" dirty="0" smtClean="0"/>
              <a:t> Settle differences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4191000"/>
            <a:ext cx="8305800" cy="175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2  I implore </a:t>
            </a:r>
            <a:r>
              <a:rPr lang="en-US" dirty="0" err="1" smtClean="0"/>
              <a:t>Euodia</a:t>
            </a:r>
            <a:r>
              <a:rPr lang="en-US" dirty="0" smtClean="0"/>
              <a:t> and I implore </a:t>
            </a:r>
            <a:r>
              <a:rPr lang="en-US" dirty="0" err="1" smtClean="0"/>
              <a:t>Syntyche</a:t>
            </a:r>
            <a:r>
              <a:rPr lang="en-US" dirty="0" smtClean="0"/>
              <a:t> to be of the same mind in the Lord.  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n the Lo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3246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304800"/>
            <a:ext cx="5562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228600"/>
            <a:ext cx="5562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Settle your differences..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05000" y="1752600"/>
            <a:ext cx="68580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Implore .. to be of the same mind in the Lord..</a:t>
            </a:r>
          </a:p>
          <a:p>
            <a:pPr lvl="1"/>
            <a:r>
              <a:rPr lang="en-US" dirty="0" smtClean="0"/>
              <a:t>2:1-2 if there is any consolation in Christ.. , 2 fulfill my joy by being like-minded, having the same love, being of one accord, of one mind.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2046</TotalTime>
  <Words>537</Words>
  <Application>Microsoft Office PowerPoint</Application>
  <PresentationFormat>On-screen Show (4:3)</PresentationFormat>
  <Paragraphs>53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Learn to Live in Peace</vt:lpstr>
      <vt:lpstr>Convenience living..</vt:lpstr>
      <vt:lpstr>Slide 3</vt:lpstr>
      <vt:lpstr>Letter to Philippi..</vt:lpstr>
      <vt:lpstr>1  Stand Firm…</vt:lpstr>
      <vt:lpstr>1  Stand firm..</vt:lpstr>
      <vt:lpstr>Beloved brethren…</vt:lpstr>
      <vt:lpstr>2 Settle differences..</vt:lpstr>
      <vt:lpstr>Settle your differences..</vt:lpstr>
      <vt:lpstr>Faithful women…</vt:lpstr>
      <vt:lpstr>Names in book of life..</vt:lpstr>
      <vt:lpstr>Principles for settling disputes..</vt:lpstr>
      <vt:lpstr>3 Resolve to Rejoice..</vt:lpstr>
      <vt:lpstr>Habakkuk learned to rejoice..</vt:lpstr>
      <vt:lpstr>4 Reflect His Presence…</vt:lpstr>
      <vt:lpstr>Gentleness..</vt:lpstr>
      <vt:lpstr>5 Give worries to God..</vt:lpstr>
      <vt:lpstr>Slide 18</vt:lpstr>
      <vt:lpstr>Slide 19</vt:lpstr>
      <vt:lpstr>Learn to Live in Peace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284</cp:revision>
  <dcterms:created xsi:type="dcterms:W3CDTF">2011-02-15T07:29:10Z</dcterms:created>
  <dcterms:modified xsi:type="dcterms:W3CDTF">2014-03-30T01:00:15Z</dcterms:modified>
</cp:coreProperties>
</file>