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5" r:id="rId2"/>
    <p:sldId id="279" r:id="rId3"/>
    <p:sldId id="269" r:id="rId4"/>
    <p:sldId id="274" r:id="rId5"/>
    <p:sldId id="280" r:id="rId6"/>
    <p:sldId id="277" r:id="rId7"/>
    <p:sldId id="278" r:id="rId8"/>
    <p:sldId id="281" r:id="rId9"/>
    <p:sldId id="282" r:id="rId10"/>
    <p:sldId id="284" r:id="rId11"/>
    <p:sldId id="285" r:id="rId12"/>
    <p:sldId id="283" r:id="rId13"/>
    <p:sldId id="272" r:id="rId14"/>
    <p:sldId id="287" r:id="rId15"/>
    <p:sldId id="288" r:id="rId16"/>
    <p:sldId id="289" r:id="rId17"/>
    <p:sldId id="28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78A2"/>
    <a:srgbClr val="261300"/>
    <a:srgbClr val="663300"/>
    <a:srgbClr val="0094C8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-1PaulPreaches.jpg"/>
          <p:cNvPicPr>
            <a:picLocks noChangeAspect="1"/>
          </p:cNvPicPr>
          <p:nvPr/>
        </p:nvPicPr>
        <p:blipFill>
          <a:blip r:embed="rId13" cstate="print">
            <a:lum bright="-30000" contrast="10000"/>
          </a:blip>
          <a:srcRect l="7000" t="6261" b="5009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14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305800" cy="1066800"/>
          </a:xfrm>
        </p:spPr>
        <p:txBody>
          <a:bodyPr/>
          <a:lstStyle/>
          <a:p>
            <a:r>
              <a:rPr lang="en-US" dirty="0" smtClean="0"/>
              <a:t>Servants and Friends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86400"/>
            <a:ext cx="6400800" cy="990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Philippians 2:19-30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riends for Christ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r="5565" b="12268"/>
          <a:stretch>
            <a:fillRect/>
          </a:stretch>
        </p:blipFill>
        <p:spPr>
          <a:xfrm>
            <a:off x="0" y="1447800"/>
            <a:ext cx="9144000" cy="3917079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me to Philipp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477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5638800" cy="1143000"/>
          </a:xfrm>
          <a:solidFill>
            <a:schemeClr val="tx1">
              <a:alpha val="5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Timothy’s willingness as messenger for Paul..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2399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ome to Philipp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7962" cy="6400800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2" name="Rectangle 1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762000" y="2133600"/>
            <a:ext cx="533400" cy="533400"/>
          </a:xfrm>
          <a:prstGeom prst="flowChartConnector">
            <a:avLst/>
          </a:prstGeom>
          <a:solidFill>
            <a:srgbClr val="C00000"/>
          </a:solidFill>
          <a:ln>
            <a:noFill/>
          </a:ln>
          <a:effectLst>
            <a:glow rad="1397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04800" y="228600"/>
            <a:ext cx="5638800" cy="1143000"/>
          </a:xfrm>
          <a:prstGeom prst="rect">
            <a:avLst/>
          </a:prstGeom>
          <a:solidFill>
            <a:schemeClr val="tx1">
              <a:alpha val="55000"/>
            </a:schemeClr>
          </a:solidFill>
        </p:spPr>
        <p:txBody>
          <a:bodyPr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Timothy’s willingness as messenger for Paul..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4724400"/>
            <a:ext cx="8534400" cy="1401763"/>
          </a:xfrm>
          <a:solidFill>
            <a:schemeClr val="tx1">
              <a:alpha val="5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Paul had sent Timothy to Thessalonica, to Corinth, and to Philippi 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ul and Timothy 02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rcRect t="9664"/>
          <a:stretch>
            <a:fillRect/>
          </a:stretch>
        </p:blipFill>
        <p:spPr>
          <a:xfrm>
            <a:off x="2057400" y="1371600"/>
            <a:ext cx="4286250" cy="2564106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2" name="Rectangle 1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 proven character..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895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Phil 2:21 For all seek their own, not the things which are of Christ Jesus. 22 But you know his proven character, that as a son with his father he served with me in the gospel. 23 Therefore I hope to send him at once, as soon as I see how it goes with me. 24 But I trust in the Lord that I myself shall also come shortly.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brother named </a:t>
            </a:r>
            <a:r>
              <a:rPr lang="en-US" dirty="0" err="1" smtClean="0"/>
              <a:t>Epaphroditus</a:t>
            </a:r>
            <a:r>
              <a:rPr lang="en-US" dirty="0" smtClean="0"/>
              <a:t>..</a:t>
            </a:r>
            <a:endParaRPr lang="en-US" dirty="0"/>
          </a:p>
        </p:txBody>
      </p:sp>
      <p:pic>
        <p:nvPicPr>
          <p:cNvPr id="7" name="Picture 6" descr="PaulPri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1600200"/>
            <a:ext cx="2970802" cy="2362200"/>
          </a:xfrm>
          <a:prstGeom prst="rect">
            <a:avLst/>
          </a:prstGeom>
        </p:spPr>
      </p:pic>
      <p:pic>
        <p:nvPicPr>
          <p:cNvPr id="10" name="Picture 9" descr="ep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1600200"/>
            <a:ext cx="1578864" cy="2368296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3200400"/>
            <a:ext cx="8458200" cy="3276600"/>
          </a:xfrm>
          <a:solidFill>
            <a:schemeClr val="tx1">
              <a:alpha val="5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Phil 2:25-27 Yet I considered it necessary to send to you </a:t>
            </a:r>
            <a:r>
              <a:rPr lang="en-US" dirty="0" err="1" smtClean="0"/>
              <a:t>Epaphroditus</a:t>
            </a:r>
            <a:r>
              <a:rPr lang="en-US" dirty="0" smtClean="0"/>
              <a:t>, my brother, fellow worker, and fellow soldier, but your messenger and the one who ministered to my need; 26 since he was longing for you all, and was distressed because you had heard that he was sick. 27 For indeed he was sick almost unto death; but God had mercy on him, and not only on him but on me also, lest I should have sorrow upon sorrow.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Esteem such men..</a:t>
            </a:r>
            <a:endParaRPr lang="en-US" dirty="0"/>
          </a:p>
        </p:txBody>
      </p:sp>
      <p:pic>
        <p:nvPicPr>
          <p:cNvPr id="7" name="Picture 6" descr="PaulPri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1600200"/>
            <a:ext cx="2970802" cy="2362200"/>
          </a:xfrm>
          <a:prstGeom prst="rect">
            <a:avLst/>
          </a:prstGeom>
        </p:spPr>
      </p:pic>
      <p:pic>
        <p:nvPicPr>
          <p:cNvPr id="10" name="Picture 9" descr="ep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1600200"/>
            <a:ext cx="1578864" cy="2368296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3886200"/>
            <a:ext cx="8458200" cy="2590800"/>
          </a:xfrm>
          <a:solidFill>
            <a:schemeClr val="tx1">
              <a:alpha val="5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28 Therefore I sent him the more eagerly, that when you see him again you may rejoice, and I may be less sorrowful. 29 Receive him therefore in the Lord with all gladness, and hold such men in esteem; 30 because for the work of Christ he came close to death, not regarding his life, to supply what was lacking in your service toward me.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friends for Christ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r="5565" b="12268"/>
          <a:stretch>
            <a:fillRect/>
          </a:stretch>
        </p:blipFill>
        <p:spPr>
          <a:xfrm>
            <a:off x="0" y="1447800"/>
            <a:ext cx="9144000" cy="3917079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4" name="Rectangle 3"/>
          <p:cNvSpPr/>
          <p:nvPr/>
        </p:nvSpPr>
        <p:spPr>
          <a:xfrm>
            <a:off x="0" y="1447800"/>
            <a:ext cx="9144000" cy="3962400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04800"/>
            <a:ext cx="6324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Servants and friends...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4114800"/>
            <a:ext cx="8991600" cy="2057400"/>
          </a:xfrm>
        </p:spPr>
        <p:txBody>
          <a:bodyPr/>
          <a:lstStyle/>
          <a:p>
            <a:r>
              <a:rPr lang="en-US" dirty="0" smtClean="0"/>
              <a:t>Present – they are by your side in need </a:t>
            </a:r>
          </a:p>
          <a:p>
            <a:r>
              <a:rPr lang="en-US" dirty="0" smtClean="0"/>
              <a:t>Sacrifice – willing to give of themselves</a:t>
            </a:r>
          </a:p>
          <a:p>
            <a:r>
              <a:rPr lang="en-US" dirty="0" smtClean="0"/>
              <a:t>Endurance – faithful at their own risk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305800" cy="1066800"/>
          </a:xfrm>
        </p:spPr>
        <p:txBody>
          <a:bodyPr/>
          <a:lstStyle/>
          <a:p>
            <a:r>
              <a:rPr lang="en-US" dirty="0" smtClean="0"/>
              <a:t>Servants and Friends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86400"/>
            <a:ext cx="6400800" cy="990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Philippians 2:19-30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riends for Christ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r="5565" b="12268"/>
          <a:stretch>
            <a:fillRect/>
          </a:stretch>
        </p:blipFill>
        <p:spPr>
          <a:xfrm>
            <a:off x="0" y="1447800"/>
            <a:ext cx="9144000" cy="3917079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glory-sunshine.jp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Lights in the world..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29717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Phil 2:15-16 children of God without fault in the midst of a crooked and perverse generation, among whom you shine as lights in the world, 16 holding fast the word of life, so that I may rejoice in the day of Christ that I have not run in vain or labored in vain.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-1PaulPreaches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l="14000" t="16278" b="3757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5562600" cy="990600"/>
          </a:xfrm>
        </p:spPr>
        <p:txBody>
          <a:bodyPr/>
          <a:lstStyle/>
          <a:p>
            <a:r>
              <a:rPr lang="en-US" dirty="0" smtClean="0"/>
              <a:t>Paul’s example..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581400"/>
            <a:ext cx="8458200" cy="2544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2:17-18 Yes, and if I am being poured out as a drink offering on the sacrifice and service of your faith, I am glad and rejoice with you all. 18 For the same reason you also be glad and rejoice with me.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hilippi remains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-1" y="0"/>
            <a:ext cx="9144001" cy="6477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out your faith..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352799"/>
          </a:xfrm>
          <a:solidFill>
            <a:schemeClr val="tx1">
              <a:alpha val="35000"/>
            </a:schemeClr>
          </a:solidFill>
        </p:spPr>
        <p:txBody>
          <a:bodyPr>
            <a:normAutofit/>
          </a:bodyPr>
          <a:lstStyle/>
          <a:p>
            <a:endParaRPr lang="en-US" sz="1000" dirty="0" smtClean="0"/>
          </a:p>
          <a:p>
            <a:r>
              <a:rPr lang="en-US" dirty="0" smtClean="0"/>
              <a:t>Life worthy of the gospel  (1:27)</a:t>
            </a:r>
          </a:p>
          <a:p>
            <a:r>
              <a:rPr lang="en-US" dirty="0" smtClean="0"/>
              <a:t>Of one accord, one mind  (2:2-4)</a:t>
            </a:r>
          </a:p>
          <a:p>
            <a:r>
              <a:rPr lang="en-US" dirty="0" smtClean="0"/>
              <a:t>Have the mind of Christ  (2:5-8)</a:t>
            </a:r>
          </a:p>
          <a:p>
            <a:r>
              <a:rPr lang="en-US" dirty="0" smtClean="0"/>
              <a:t>Do all without complaining  (2:14)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0_JohnWay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990601"/>
            <a:ext cx="3131278" cy="35814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bg1">
                      <a:lumMod val="75000"/>
                      <a:alpha val="40000"/>
                    </a:schemeClr>
                  </a:glow>
                </a:effectLst>
              </a:rPr>
              <a:t>Was Paul a loner?</a:t>
            </a:r>
            <a:endParaRPr lang="en-US" dirty="0">
              <a:solidFill>
                <a:schemeClr val="tx1"/>
              </a:solidFill>
              <a:effectLst>
                <a:glow rad="228600">
                  <a:schemeClr val="bg1">
                    <a:lumMod val="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4419600"/>
            <a:ext cx="8153400" cy="1782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bg1">
                      <a:lumMod val="85000"/>
                      <a:alpha val="40000"/>
                    </a:schemeClr>
                  </a:glow>
                </a:effectLst>
              </a:rPr>
              <a:t>Paul needed friends .. he was supported by a strong circle of friends.. 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glow rad="228600">
                    <a:schemeClr val="bg1">
                      <a:lumMod val="85000"/>
                      <a:alpha val="40000"/>
                    </a:schemeClr>
                  </a:glow>
                </a:effectLst>
              </a:rPr>
              <a:t>Barnabas, Silas, Luke, Titus, Priscilla and Aquila.. but none closer than Timothy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ul-writing-©-Jeff-Ward.jpg"/>
          <p:cNvPicPr>
            <a:picLocks noChangeAspect="1"/>
          </p:cNvPicPr>
          <p:nvPr/>
        </p:nvPicPr>
        <p:blipFill>
          <a:blip r:embed="rId2" cstate="print"/>
          <a:srcRect t="7200" b="24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Actions louder than words..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657600"/>
            <a:ext cx="8229600" cy="2468563"/>
          </a:xfrm>
          <a:solidFill>
            <a:schemeClr val="tx1">
              <a:alpha val="45000"/>
            </a:schemeClr>
          </a:solidFill>
        </p:spPr>
        <p:txBody>
          <a:bodyPr/>
          <a:lstStyle/>
          <a:p>
            <a:r>
              <a:rPr lang="en-US" dirty="0" smtClean="0"/>
              <a:t>To show the principles he is exhorting of them Paul cites two men who manifested the mind of Christ .. Timothy and </a:t>
            </a:r>
            <a:r>
              <a:rPr lang="en-US" dirty="0" err="1" smtClean="0"/>
              <a:t>Epaphroditus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friends for Christ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r="5565" b="12268"/>
          <a:stretch>
            <a:fillRect/>
          </a:stretch>
        </p:blipFill>
        <p:spPr>
          <a:xfrm>
            <a:off x="0" y="1447800"/>
            <a:ext cx="9144000" cy="3917079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4" name="Rectangle 3"/>
          <p:cNvSpPr/>
          <p:nvPr/>
        </p:nvSpPr>
        <p:spPr>
          <a:xfrm>
            <a:off x="0" y="1447800"/>
            <a:ext cx="9144000" cy="3962400"/>
          </a:xfrm>
          <a:prstGeom prst="rect">
            <a:avLst/>
          </a:prstGeom>
          <a:solidFill>
            <a:schemeClr val="tx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04800"/>
            <a:ext cx="6324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True friends are gold...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4876800"/>
            <a:ext cx="8991600" cy="1447800"/>
          </a:xfrm>
        </p:spPr>
        <p:txBody>
          <a:bodyPr/>
          <a:lstStyle/>
          <a:p>
            <a:r>
              <a:rPr lang="en-US" dirty="0" smtClean="0"/>
              <a:t>Proverbs 17:17 A friend loves at all times, and a brother is born for adversity.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pic_1-300x195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rcRect l="3200" t="1969" r="3200" b="4923"/>
          <a:stretch>
            <a:fillRect/>
          </a:stretch>
        </p:blipFill>
        <p:spPr>
          <a:xfrm>
            <a:off x="-1" y="0"/>
            <a:ext cx="9144001" cy="64008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5562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Good friends are loyal..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4191000"/>
            <a:ext cx="87630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Proverbs 18:24 A man of many com-</a:t>
            </a:r>
            <a:r>
              <a:rPr lang="en-US" dirty="0" err="1" smtClean="0"/>
              <a:t>panions</a:t>
            </a:r>
            <a:r>
              <a:rPr lang="en-US" dirty="0" smtClean="0"/>
              <a:t>  may come to ruin, but there is a friend who sticks closer than a brother.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Paul’s “son” Timothy..</a:t>
            </a:r>
            <a:endParaRPr lang="en-US" dirty="0"/>
          </a:p>
        </p:txBody>
      </p:sp>
      <p:pic>
        <p:nvPicPr>
          <p:cNvPr id="5" name="Picture 4" descr="RH-TimothyLearningScripture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3962400" y="1371600"/>
            <a:ext cx="3242319" cy="2514599"/>
          </a:xfrm>
          <a:prstGeom prst="rect">
            <a:avLst/>
          </a:prstGeom>
        </p:spPr>
      </p:pic>
      <p:pic>
        <p:nvPicPr>
          <p:cNvPr id="6" name="Picture 5" descr="Paul and Timothy.jpg"/>
          <p:cNvPicPr>
            <a:picLocks noChangeAspect="1"/>
          </p:cNvPicPr>
          <p:nvPr/>
        </p:nvPicPr>
        <p:blipFill>
          <a:blip r:embed="rId3" cstate="print">
            <a:lum bright="-5000" contrast="10000"/>
          </a:blip>
          <a:stretch>
            <a:fillRect/>
          </a:stretch>
        </p:blipFill>
        <p:spPr>
          <a:xfrm>
            <a:off x="1295400" y="1371600"/>
            <a:ext cx="2514600" cy="2514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Phil 2:19 But I trust in the Lord Jesus to send Timothy to you shortly, that I also may be encouraged when I know your state. 20 For I have no one like-minded, who will sincerely care for your state.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631</Words>
  <Application>Microsoft Office PowerPoint</Application>
  <PresentationFormat>On-screen Show (4:3)</PresentationFormat>
  <Paragraphs>38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Servants and Friends</vt:lpstr>
      <vt:lpstr>Lights in the world..</vt:lpstr>
      <vt:lpstr>Paul’s example..</vt:lpstr>
      <vt:lpstr>Living out your faith..</vt:lpstr>
      <vt:lpstr>Was Paul a loner?</vt:lpstr>
      <vt:lpstr>Actions louder than words..</vt:lpstr>
      <vt:lpstr>True friends are gold...</vt:lpstr>
      <vt:lpstr>Good friends are loyal..</vt:lpstr>
      <vt:lpstr>Paul’s “son” Timothy..</vt:lpstr>
      <vt:lpstr>Timothy’s willingness as messenger for Paul..</vt:lpstr>
      <vt:lpstr>Slide 11</vt:lpstr>
      <vt:lpstr>His proven character..</vt:lpstr>
      <vt:lpstr>A brother named Epaphroditus..</vt:lpstr>
      <vt:lpstr>Esteem such men..</vt:lpstr>
      <vt:lpstr>Servants and friends...</vt:lpstr>
      <vt:lpstr>Servants and Friends</vt:lpstr>
      <vt:lpstr>Slide 17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257</cp:revision>
  <dcterms:created xsi:type="dcterms:W3CDTF">2011-02-15T07:29:10Z</dcterms:created>
  <dcterms:modified xsi:type="dcterms:W3CDTF">2014-03-15T02:50:06Z</dcterms:modified>
</cp:coreProperties>
</file>