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6" r:id="rId3"/>
    <p:sldId id="267" r:id="rId4"/>
    <p:sldId id="269"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41F"/>
    <a:srgbClr val="001400"/>
    <a:srgbClr val="001A00"/>
    <a:srgbClr val="003300"/>
    <a:srgbClr val="261300"/>
    <a:srgbClr val="663300"/>
    <a:srgbClr val="0094C8"/>
    <a:srgbClr val="0078A2"/>
    <a:srgbClr val="00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5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white blossom.jpg"/>
          <p:cNvPicPr>
            <a:picLocks noChangeAspect="1"/>
          </p:cNvPicPr>
          <p:nvPr userDrawn="1"/>
        </p:nvPicPr>
        <p:blipFill>
          <a:blip r:embed="rId13" cstate="print">
            <a:lum bright="-2000" contrast="10000"/>
          </a:blip>
          <a:stretch>
            <a:fillRect/>
          </a:stretch>
        </p:blipFill>
        <p:spPr>
          <a:xfrm>
            <a:off x="2527262" y="1752600"/>
            <a:ext cx="6616737" cy="4572000"/>
          </a:xfrm>
          <a:prstGeom prst="rect">
            <a:avLst/>
          </a:prstGeom>
        </p:spPr>
      </p:pic>
      <p:sp>
        <p:nvSpPr>
          <p:cNvPr id="8" name="Rectangle 7"/>
          <p:cNvSpPr/>
          <p:nvPr userDrawn="1"/>
        </p:nvSpPr>
        <p:spPr>
          <a:xfrm>
            <a:off x="0" y="0"/>
            <a:ext cx="9144000" cy="6324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solidFill>
            <a:srgbClr val="001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white blossom.jpg"/>
          <p:cNvPicPr>
            <a:picLocks noChangeAspect="1"/>
          </p:cNvPicPr>
          <p:nvPr/>
        </p:nvPicPr>
        <p:blipFill>
          <a:blip r:embed="rId2" cstate="print">
            <a:lum bright="-2000" contrast="10000"/>
          </a:blip>
          <a:srcRect l="27360"/>
          <a:stretch>
            <a:fillRect/>
          </a:stretch>
        </p:blipFill>
        <p:spPr>
          <a:xfrm>
            <a:off x="990600" y="0"/>
            <a:ext cx="6693755" cy="6629400"/>
          </a:xfrm>
          <a:prstGeom prst="rect">
            <a:avLst/>
          </a:prstGeom>
        </p:spPr>
      </p:pic>
      <p:sp>
        <p:nvSpPr>
          <p:cNvPr id="2" name="Title 1"/>
          <p:cNvSpPr>
            <a:spLocks noGrp="1"/>
          </p:cNvSpPr>
          <p:nvPr>
            <p:ph type="ctrTitle"/>
          </p:nvPr>
        </p:nvSpPr>
        <p:spPr>
          <a:xfrm>
            <a:off x="457200" y="381000"/>
            <a:ext cx="8305800" cy="1066800"/>
          </a:xfrm>
        </p:spPr>
        <p:txBody>
          <a:bodyPr/>
          <a:lstStyle/>
          <a:p>
            <a:r>
              <a:rPr lang="en-US" dirty="0" smtClean="0"/>
              <a:t>Think on These Things</a:t>
            </a:r>
            <a:br>
              <a:rPr lang="en-US" dirty="0" smtClean="0"/>
            </a:br>
            <a:r>
              <a:rPr lang="en-US" sz="2400" i="1" dirty="0" smtClean="0"/>
              <a:t>Whatever things are true.. noble.. pure.. lovely..</a:t>
            </a:r>
            <a:endParaRPr lang="en-US" i="1" dirty="0"/>
          </a:p>
        </p:txBody>
      </p:sp>
      <p:sp>
        <p:nvSpPr>
          <p:cNvPr id="3" name="Subtitle 2"/>
          <p:cNvSpPr>
            <a:spLocks noGrp="1"/>
          </p:cNvSpPr>
          <p:nvPr>
            <p:ph type="subTitle" idx="1"/>
          </p:nvPr>
        </p:nvSpPr>
        <p:spPr>
          <a:xfrm>
            <a:off x="1371600" y="5334000"/>
            <a:ext cx="6400800" cy="990600"/>
          </a:xfrm>
        </p:spPr>
        <p:txBody>
          <a:bodyPr>
            <a:normAutofit/>
          </a:bodyPr>
          <a:lstStyle/>
          <a:p>
            <a:r>
              <a:rPr lang="en-US" sz="4400" dirty="0" smtClean="0"/>
              <a:t>Philippians 4:8-9</a:t>
            </a:r>
            <a:endParaRPr lang="en-US" sz="4400" dirty="0"/>
          </a:p>
        </p:txBody>
      </p:sp>
      <p:sp>
        <p:nvSpPr>
          <p:cNvPr id="5" name="Rectangle 4"/>
          <p:cNvSpPr/>
          <p:nvPr/>
        </p:nvSpPr>
        <p:spPr>
          <a:xfrm flipV="1">
            <a:off x="0" y="6324600"/>
            <a:ext cx="9144000" cy="533398"/>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ristian mind.jpg"/>
          <p:cNvPicPr>
            <a:picLocks noChangeAspect="1"/>
          </p:cNvPicPr>
          <p:nvPr/>
        </p:nvPicPr>
        <p:blipFill>
          <a:blip r:embed="rId2" cstate="print"/>
          <a:stretch>
            <a:fillRect/>
          </a:stretch>
        </p:blipFill>
        <p:spPr>
          <a:xfrm>
            <a:off x="762000" y="4038600"/>
            <a:ext cx="3073400" cy="2374900"/>
          </a:xfrm>
          <a:prstGeom prst="rect">
            <a:avLst/>
          </a:prstGeom>
        </p:spPr>
      </p:pic>
      <p:sp>
        <p:nvSpPr>
          <p:cNvPr id="2" name="Title 1"/>
          <p:cNvSpPr>
            <a:spLocks noGrp="1"/>
          </p:cNvSpPr>
          <p:nvPr>
            <p:ph type="title"/>
          </p:nvPr>
        </p:nvSpPr>
        <p:spPr/>
        <p:txBody>
          <a:bodyPr/>
          <a:lstStyle/>
          <a:p>
            <a:r>
              <a:rPr lang="en-US" dirty="0" smtClean="0"/>
              <a:t>Whatever is pure..</a:t>
            </a:r>
            <a:endParaRPr lang="en-US" dirty="0"/>
          </a:p>
        </p:txBody>
      </p:sp>
      <p:sp>
        <p:nvSpPr>
          <p:cNvPr id="3" name="Content Placeholder 2"/>
          <p:cNvSpPr>
            <a:spLocks noGrp="1"/>
          </p:cNvSpPr>
          <p:nvPr>
            <p:ph idx="1"/>
          </p:nvPr>
        </p:nvSpPr>
        <p:spPr>
          <a:xfrm>
            <a:off x="457200" y="1676401"/>
            <a:ext cx="8229600" cy="2590800"/>
          </a:xfrm>
        </p:spPr>
        <p:txBody>
          <a:bodyPr>
            <a:normAutofit fontScale="85000" lnSpcReduction="10000"/>
          </a:bodyPr>
          <a:lstStyle/>
          <a:p>
            <a:r>
              <a:rPr lang="en-US" dirty="0" smtClean="0"/>
              <a:t>1 Timothy 5:22 keep yourself pure. </a:t>
            </a:r>
          </a:p>
          <a:p>
            <a:r>
              <a:rPr lang="en-US" dirty="0" smtClean="0"/>
              <a:t>James 3:17 the wisdom that is from above is first pure, then peaceable, gentle, willing to yield, full of mercy and good fruits, without partiality and without hypocrisy. </a:t>
            </a:r>
          </a:p>
          <a:p>
            <a:endParaRPr lang="en-US" dirty="0"/>
          </a:p>
        </p:txBody>
      </p:sp>
      <p:sp>
        <p:nvSpPr>
          <p:cNvPr id="6" name="Rectangle 5"/>
          <p:cNvSpPr/>
          <p:nvPr/>
        </p:nvSpPr>
        <p:spPr>
          <a:xfrm flipV="1">
            <a:off x="0" y="6324600"/>
            <a:ext cx="9144000" cy="533398"/>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ue flower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324600"/>
            <a:ext cx="9144000" cy="533398"/>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Whatever is lovely..</a:t>
            </a:r>
            <a:endParaRPr lang="en-US" dirty="0"/>
          </a:p>
        </p:txBody>
      </p:sp>
      <p:sp>
        <p:nvSpPr>
          <p:cNvPr id="6" name="Content Placeholder 5"/>
          <p:cNvSpPr>
            <a:spLocks noGrp="1"/>
          </p:cNvSpPr>
          <p:nvPr>
            <p:ph idx="1"/>
          </p:nvPr>
        </p:nvSpPr>
        <p:spPr/>
        <p:txBody>
          <a:bodyPr/>
          <a:lstStyle/>
          <a:p>
            <a:r>
              <a:rPr lang="en-US" dirty="0" smtClean="0"/>
              <a:t>Admirable, agreeable, winsome..</a:t>
            </a:r>
            <a:endParaRPr lang="en-US" dirty="0"/>
          </a:p>
        </p:txBody>
      </p:sp>
      <p:pic>
        <p:nvPicPr>
          <p:cNvPr id="8" name="Picture 7" descr="one mind.jpg"/>
          <p:cNvPicPr>
            <a:picLocks noChangeAspect="1"/>
          </p:cNvPicPr>
          <p:nvPr/>
        </p:nvPicPr>
        <p:blipFill>
          <a:blip r:embed="rId3" cstate="print"/>
          <a:stretch>
            <a:fillRect/>
          </a:stretch>
        </p:blipFill>
        <p:spPr>
          <a:xfrm>
            <a:off x="1143000" y="4267200"/>
            <a:ext cx="3036159" cy="1917700"/>
          </a:xfrm>
          <a:prstGeom prst="rect">
            <a:avLst/>
          </a:prstGeom>
        </p:spPr>
      </p:pic>
      <p:pic>
        <p:nvPicPr>
          <p:cNvPr id="9" name="Picture 8" descr="Hands-and-Butterfly.jpg"/>
          <p:cNvPicPr>
            <a:picLocks noChangeAspect="1"/>
          </p:cNvPicPr>
          <p:nvPr/>
        </p:nvPicPr>
        <p:blipFill>
          <a:blip r:embed="rId4" cstate="print"/>
          <a:stretch>
            <a:fillRect/>
          </a:stretch>
        </p:blipFill>
        <p:spPr>
          <a:xfrm>
            <a:off x="4343400" y="4267200"/>
            <a:ext cx="3200400" cy="190882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autiful-summer-flowers.jpg"/>
          <p:cNvPicPr>
            <a:picLocks noChangeAspect="1"/>
          </p:cNvPicPr>
          <p:nvPr/>
        </p:nvPicPr>
        <p:blipFill>
          <a:blip r:embed="rId2" cstate="print"/>
          <a:stretch>
            <a:fillRect/>
          </a:stretch>
        </p:blipFill>
        <p:spPr>
          <a:xfrm>
            <a:off x="0" y="0"/>
            <a:ext cx="9144000" cy="6286500"/>
          </a:xfrm>
          <a:prstGeom prst="rect">
            <a:avLst/>
          </a:prstGeom>
        </p:spPr>
      </p:pic>
      <p:sp>
        <p:nvSpPr>
          <p:cNvPr id="5" name="Rectangle 4"/>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629400" cy="1143000"/>
          </a:xfrm>
        </p:spPr>
        <p:txBody>
          <a:bodyPr>
            <a:normAutofit fontScale="90000"/>
          </a:bodyPr>
          <a:lstStyle/>
          <a:p>
            <a:r>
              <a:rPr lang="en-US" dirty="0" smtClean="0"/>
              <a:t>Whatever is of good report..</a:t>
            </a:r>
            <a:endParaRPr lang="en-US" dirty="0"/>
          </a:p>
        </p:txBody>
      </p:sp>
      <p:sp>
        <p:nvSpPr>
          <p:cNvPr id="3" name="Content Placeholder 2"/>
          <p:cNvSpPr>
            <a:spLocks noGrp="1"/>
          </p:cNvSpPr>
          <p:nvPr>
            <p:ph idx="1"/>
          </p:nvPr>
        </p:nvSpPr>
        <p:spPr>
          <a:xfrm>
            <a:off x="457200" y="1676401"/>
            <a:ext cx="8229600" cy="1981200"/>
          </a:xfrm>
        </p:spPr>
        <p:txBody>
          <a:bodyPr>
            <a:normAutofit fontScale="85000" lnSpcReduction="20000"/>
          </a:bodyPr>
          <a:lstStyle/>
          <a:p>
            <a:r>
              <a:rPr lang="en-US" dirty="0" smtClean="0"/>
              <a:t>1 Corinthians 13:4-7  Love suffers long and is kind; love does not envy..does not rejoice in iniquity, but rejoices in the truth; .. bears all things, believes all things, hopes all things, endures all things. </a:t>
            </a:r>
          </a:p>
          <a:p>
            <a:endParaRPr lang="en-US" dirty="0"/>
          </a:p>
        </p:txBody>
      </p:sp>
      <p:pic>
        <p:nvPicPr>
          <p:cNvPr id="7" name="Picture 6" descr="strength-of-gentleness.jpg"/>
          <p:cNvPicPr>
            <a:picLocks noChangeAspect="1"/>
          </p:cNvPicPr>
          <p:nvPr/>
        </p:nvPicPr>
        <p:blipFill>
          <a:blip r:embed="rId3" cstate="print"/>
          <a:srcRect l="15968" r="10161"/>
          <a:stretch>
            <a:fillRect/>
          </a:stretch>
        </p:blipFill>
        <p:spPr>
          <a:xfrm>
            <a:off x="4191000" y="4038600"/>
            <a:ext cx="3814134" cy="190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a:bodyPr>
          <a:lstStyle/>
          <a:p>
            <a:r>
              <a:rPr lang="en-US" dirty="0" smtClean="0"/>
              <a:t>If there is any excellence..</a:t>
            </a:r>
            <a:endParaRPr lang="en-US" dirty="0"/>
          </a:p>
        </p:txBody>
      </p:sp>
      <p:sp>
        <p:nvSpPr>
          <p:cNvPr id="3" name="Content Placeholder 2"/>
          <p:cNvSpPr>
            <a:spLocks noGrp="1"/>
          </p:cNvSpPr>
          <p:nvPr>
            <p:ph idx="1"/>
          </p:nvPr>
        </p:nvSpPr>
        <p:spPr>
          <a:xfrm>
            <a:off x="457200" y="1676400"/>
            <a:ext cx="8229600" cy="4038600"/>
          </a:xfrm>
        </p:spPr>
        <p:txBody>
          <a:bodyPr>
            <a:normAutofit fontScale="77500" lnSpcReduction="20000"/>
          </a:bodyPr>
          <a:lstStyle/>
          <a:p>
            <a:r>
              <a:rPr lang="en-US" dirty="0" smtClean="0"/>
              <a:t>Philippians 1:9-11 that you may approve the things that are excellent, that you may be sincere and without offense till the day of Christ..</a:t>
            </a:r>
          </a:p>
          <a:p>
            <a:r>
              <a:rPr lang="en-US" dirty="0" smtClean="0"/>
              <a:t>1 Peter 2:9 His own special people, that you may proclaim the excellencies of Him who called you out of darkness into His marvelous light; </a:t>
            </a:r>
          </a:p>
          <a:p>
            <a:r>
              <a:rPr lang="en-US" dirty="0" smtClean="0"/>
              <a:t>2 Pet 1:5 add to your faith virtue, to virtue knowledge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629400" cy="1143000"/>
          </a:xfrm>
        </p:spPr>
        <p:txBody>
          <a:bodyPr>
            <a:normAutofit fontScale="90000"/>
          </a:bodyPr>
          <a:lstStyle/>
          <a:p>
            <a:r>
              <a:rPr lang="en-US" dirty="0" smtClean="0"/>
              <a:t>Anything worthy of praise..</a:t>
            </a:r>
            <a:endParaRPr lang="en-US" dirty="0"/>
          </a:p>
        </p:txBody>
      </p:sp>
      <p:sp>
        <p:nvSpPr>
          <p:cNvPr id="3" name="Content Placeholder 2"/>
          <p:cNvSpPr>
            <a:spLocks noGrp="1"/>
          </p:cNvSpPr>
          <p:nvPr>
            <p:ph idx="1"/>
          </p:nvPr>
        </p:nvSpPr>
        <p:spPr>
          <a:xfrm>
            <a:off x="457200" y="1676401"/>
            <a:ext cx="8229600" cy="2362200"/>
          </a:xfrm>
        </p:spPr>
        <p:txBody>
          <a:bodyPr>
            <a:normAutofit fontScale="92500" lnSpcReduction="20000"/>
          </a:bodyPr>
          <a:lstStyle/>
          <a:p>
            <a:r>
              <a:rPr lang="en-US" dirty="0" smtClean="0"/>
              <a:t>1 Corinthians 4:5 Then each one's praise will come from God. </a:t>
            </a:r>
          </a:p>
          <a:p>
            <a:r>
              <a:rPr lang="en-US" dirty="0" smtClean="0"/>
              <a:t>Philippians 1:11 filled with the fruits of righteousness which are by Jesus Christ, to the glory and praise of God.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nking.jpg"/>
          <p:cNvPicPr>
            <a:picLocks noChangeAspect="1"/>
          </p:cNvPicPr>
          <p:nvPr/>
        </p:nvPicPr>
        <p:blipFill>
          <a:blip r:embed="rId2" cstate="print"/>
          <a:srcRect r="2001"/>
          <a:stretch>
            <a:fillRect/>
          </a:stretch>
        </p:blipFill>
        <p:spPr>
          <a:xfrm>
            <a:off x="-2" y="0"/>
            <a:ext cx="9144001" cy="6324600"/>
          </a:xfrm>
          <a:prstGeom prst="rect">
            <a:avLst/>
          </a:prstGeom>
        </p:spPr>
      </p:pic>
      <p:sp>
        <p:nvSpPr>
          <p:cNvPr id="5" name="Rectangle 4"/>
          <p:cNvSpPr/>
          <p:nvPr/>
        </p:nvSpPr>
        <p:spPr>
          <a:xfrm>
            <a:off x="0" y="0"/>
            <a:ext cx="9144000" cy="6324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Meditate on these..</a:t>
            </a:r>
            <a:endParaRPr lang="en-US" dirty="0"/>
          </a:p>
        </p:txBody>
      </p:sp>
      <p:sp>
        <p:nvSpPr>
          <p:cNvPr id="3" name="Content Placeholder 2"/>
          <p:cNvSpPr>
            <a:spLocks noGrp="1"/>
          </p:cNvSpPr>
          <p:nvPr>
            <p:ph idx="1"/>
          </p:nvPr>
        </p:nvSpPr>
        <p:spPr>
          <a:xfrm>
            <a:off x="152400" y="3733800"/>
            <a:ext cx="8839200" cy="2514600"/>
          </a:xfrm>
        </p:spPr>
        <p:txBody>
          <a:bodyPr>
            <a:normAutofit fontScale="85000" lnSpcReduction="10000"/>
          </a:bodyPr>
          <a:lstStyle/>
          <a:p>
            <a:r>
              <a:rPr lang="en-US" dirty="0" smtClean="0"/>
              <a:t>Watch your thoughts- they become your words.</a:t>
            </a:r>
          </a:p>
          <a:p>
            <a:r>
              <a:rPr lang="en-US" dirty="0" smtClean="0"/>
              <a:t>Watch your words – they become your actions.</a:t>
            </a:r>
          </a:p>
          <a:p>
            <a:r>
              <a:rPr lang="en-US" dirty="0" smtClean="0"/>
              <a:t>Watch your actions – they become character.</a:t>
            </a:r>
          </a:p>
          <a:p>
            <a:r>
              <a:rPr lang="en-US" dirty="0" smtClean="0"/>
              <a:t>Watch your character – it become your destiny.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urkey_vulture_flying_high.jpg"/>
          <p:cNvPicPr>
            <a:picLocks noChangeAspect="1"/>
          </p:cNvPicPr>
          <p:nvPr/>
        </p:nvPicPr>
        <p:blipFill>
          <a:blip r:embed="rId2" cstate="print"/>
          <a:stretch>
            <a:fillRect/>
          </a:stretch>
        </p:blipFill>
        <p:spPr>
          <a:xfrm>
            <a:off x="0" y="0"/>
            <a:ext cx="9144002" cy="6324600"/>
          </a:xfrm>
          <a:prstGeom prst="rect">
            <a:avLst/>
          </a:prstGeom>
        </p:spPr>
      </p:pic>
      <p:sp>
        <p:nvSpPr>
          <p:cNvPr id="3" name="Title 2"/>
          <p:cNvSpPr>
            <a:spLocks noGrp="1"/>
          </p:cNvSpPr>
          <p:nvPr>
            <p:ph type="title"/>
          </p:nvPr>
        </p:nvSpPr>
        <p:spPr/>
        <p:txBody>
          <a:bodyPr>
            <a:normAutofit/>
          </a:bodyPr>
          <a:lstStyle/>
          <a:p>
            <a:r>
              <a:rPr lang="en-US" dirty="0" smtClean="0"/>
              <a:t>Vultures …</a:t>
            </a:r>
            <a:endParaRPr lang="en-US" dirty="0"/>
          </a:p>
        </p:txBody>
      </p:sp>
      <p:pic>
        <p:nvPicPr>
          <p:cNvPr id="5" name="Picture 4" descr="Bible.jpg"/>
          <p:cNvPicPr>
            <a:picLocks noChangeAspect="1"/>
          </p:cNvPicPr>
          <p:nvPr/>
        </p:nvPicPr>
        <p:blipFill>
          <a:blip r:embed="rId3" cstate="print"/>
          <a:srcRect t="14409"/>
          <a:stretch>
            <a:fillRect/>
          </a:stretch>
        </p:blipFill>
        <p:spPr>
          <a:xfrm>
            <a:off x="5562600" y="4284259"/>
            <a:ext cx="3352800" cy="19119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943600" cy="1143000"/>
          </a:xfrm>
        </p:spPr>
        <p:txBody>
          <a:bodyPr>
            <a:normAutofit fontScale="90000"/>
          </a:bodyPr>
          <a:lstStyle/>
          <a:p>
            <a:r>
              <a:rPr lang="en-US" dirty="0" smtClean="0"/>
              <a:t>What you have learned..</a:t>
            </a:r>
            <a:endParaRPr lang="en-US" dirty="0"/>
          </a:p>
        </p:txBody>
      </p:sp>
      <p:sp>
        <p:nvSpPr>
          <p:cNvPr id="3" name="Content Placeholder 2"/>
          <p:cNvSpPr>
            <a:spLocks noGrp="1"/>
          </p:cNvSpPr>
          <p:nvPr>
            <p:ph idx="1"/>
          </p:nvPr>
        </p:nvSpPr>
        <p:spPr>
          <a:xfrm>
            <a:off x="152400" y="1676400"/>
            <a:ext cx="8839200" cy="4876800"/>
          </a:xfrm>
        </p:spPr>
        <p:txBody>
          <a:bodyPr>
            <a:normAutofit fontScale="85000" lnSpcReduction="20000"/>
          </a:bodyPr>
          <a:lstStyle/>
          <a:p>
            <a:r>
              <a:rPr lang="en-US" dirty="0" smtClean="0"/>
              <a:t>9 The things which you learned and received and heard and saw in me, these do, and the God of peace will be with you.</a:t>
            </a:r>
          </a:p>
          <a:p>
            <a:endParaRPr lang="en-US" dirty="0" smtClean="0"/>
          </a:p>
          <a:p>
            <a:endParaRPr lang="en-US" dirty="0" smtClean="0"/>
          </a:p>
          <a:p>
            <a:endParaRPr lang="en-US" dirty="0" smtClean="0"/>
          </a:p>
          <a:p>
            <a:endParaRPr lang="en-US" dirty="0" smtClean="0"/>
          </a:p>
          <a:p>
            <a:r>
              <a:rPr lang="en-US" dirty="0" smtClean="0"/>
              <a:t>Matthew 11:29 Take My yoke upon you and learn from Me, for I am gentle and lowly in heart, and you will find rest for your souls. </a:t>
            </a:r>
          </a:p>
          <a:p>
            <a:pPr>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5" end="5"/>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Peace..</a:t>
            </a:r>
            <a:endParaRPr lang="en-US" dirty="0"/>
          </a:p>
        </p:txBody>
      </p:sp>
      <p:sp>
        <p:nvSpPr>
          <p:cNvPr id="3" name="Content Placeholder 2"/>
          <p:cNvSpPr>
            <a:spLocks noGrp="1"/>
          </p:cNvSpPr>
          <p:nvPr>
            <p:ph idx="1"/>
          </p:nvPr>
        </p:nvSpPr>
        <p:spPr>
          <a:xfrm>
            <a:off x="457200" y="1676401"/>
            <a:ext cx="8229600" cy="3352800"/>
          </a:xfrm>
        </p:spPr>
        <p:txBody>
          <a:bodyPr>
            <a:normAutofit fontScale="92500" lnSpcReduction="20000"/>
          </a:bodyPr>
          <a:lstStyle/>
          <a:p>
            <a:r>
              <a:rPr lang="en-US" dirty="0" smtClean="0"/>
              <a:t>Isaiah 26:3 You will keep him in perfect peace, whose mind is stayed on You, because he trusts in You. </a:t>
            </a:r>
          </a:p>
          <a:p>
            <a:r>
              <a:rPr lang="en-US" dirty="0" smtClean="0"/>
              <a:t>John 14:27 Peace I leave with you, My peace I give to you; not as the world gives do I give to you. Let not your heart be troubled, neither let it be afraid. </a:t>
            </a:r>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solidFill>
            <a:srgbClr val="001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white blossom.jpg"/>
          <p:cNvPicPr>
            <a:picLocks noChangeAspect="1"/>
          </p:cNvPicPr>
          <p:nvPr/>
        </p:nvPicPr>
        <p:blipFill>
          <a:blip r:embed="rId2" cstate="print">
            <a:lum bright="-2000" contrast="10000"/>
          </a:blip>
          <a:srcRect l="27360"/>
          <a:stretch>
            <a:fillRect/>
          </a:stretch>
        </p:blipFill>
        <p:spPr>
          <a:xfrm>
            <a:off x="990600" y="0"/>
            <a:ext cx="6693755" cy="6629400"/>
          </a:xfrm>
          <a:prstGeom prst="rect">
            <a:avLst/>
          </a:prstGeom>
        </p:spPr>
      </p:pic>
      <p:sp>
        <p:nvSpPr>
          <p:cNvPr id="2" name="Title 1"/>
          <p:cNvSpPr>
            <a:spLocks noGrp="1"/>
          </p:cNvSpPr>
          <p:nvPr>
            <p:ph type="ctrTitle"/>
          </p:nvPr>
        </p:nvSpPr>
        <p:spPr>
          <a:xfrm>
            <a:off x="457200" y="381000"/>
            <a:ext cx="8305800" cy="1066800"/>
          </a:xfrm>
        </p:spPr>
        <p:txBody>
          <a:bodyPr/>
          <a:lstStyle/>
          <a:p>
            <a:r>
              <a:rPr lang="en-US" dirty="0" smtClean="0"/>
              <a:t>Think on These Things</a:t>
            </a:r>
            <a:br>
              <a:rPr lang="en-US" dirty="0" smtClean="0"/>
            </a:br>
            <a:r>
              <a:rPr lang="en-US" sz="2400" i="1" dirty="0" smtClean="0"/>
              <a:t>Whatever things are true.. noble.. pure.. lovely..</a:t>
            </a:r>
            <a:endParaRPr lang="en-US" i="1" dirty="0"/>
          </a:p>
        </p:txBody>
      </p:sp>
      <p:sp>
        <p:nvSpPr>
          <p:cNvPr id="3" name="Subtitle 2"/>
          <p:cNvSpPr>
            <a:spLocks noGrp="1"/>
          </p:cNvSpPr>
          <p:nvPr>
            <p:ph type="subTitle" idx="1"/>
          </p:nvPr>
        </p:nvSpPr>
        <p:spPr>
          <a:xfrm>
            <a:off x="1371600" y="5334000"/>
            <a:ext cx="6400800" cy="990600"/>
          </a:xfrm>
        </p:spPr>
        <p:txBody>
          <a:bodyPr>
            <a:normAutofit/>
          </a:bodyPr>
          <a:lstStyle/>
          <a:p>
            <a:r>
              <a:rPr lang="en-US" sz="4400" dirty="0" smtClean="0"/>
              <a:t>Philippians 4:8-9</a:t>
            </a:r>
            <a:endParaRPr lang="en-US" sz="4400" dirty="0"/>
          </a:p>
        </p:txBody>
      </p:sp>
      <p:sp>
        <p:nvSpPr>
          <p:cNvPr id="5" name="Rectangle 4"/>
          <p:cNvSpPr/>
          <p:nvPr/>
        </p:nvSpPr>
        <p:spPr>
          <a:xfrm flipV="1">
            <a:off x="0" y="6324600"/>
            <a:ext cx="9144000" cy="533398"/>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ind-of-Christ.jpg"/>
          <p:cNvPicPr>
            <a:picLocks noChangeAspect="1"/>
          </p:cNvPicPr>
          <p:nvPr/>
        </p:nvPicPr>
        <p:blipFill>
          <a:blip r:embed="rId2" cstate="print">
            <a:lum bright="-25000" contrast="10000"/>
          </a:blip>
          <a:srcRect l="14152" r="17690"/>
          <a:stretch>
            <a:fillRect/>
          </a:stretch>
        </p:blipFill>
        <p:spPr>
          <a:xfrm>
            <a:off x="1905000" y="1066800"/>
            <a:ext cx="5284449" cy="4953000"/>
          </a:xfrm>
          <a:prstGeom prst="rect">
            <a:avLst/>
          </a:prstGeom>
        </p:spPr>
      </p:pic>
      <p:sp>
        <p:nvSpPr>
          <p:cNvPr id="6" name="Rectangle 5"/>
          <p:cNvSpPr/>
          <p:nvPr/>
        </p:nvSpPr>
        <p:spPr>
          <a:xfrm>
            <a:off x="0" y="990600"/>
            <a:ext cx="9144000" cy="5181600"/>
          </a:xfrm>
          <a:prstGeom prst="rect">
            <a:avLst/>
          </a:prstGeom>
          <a:solidFill>
            <a:srgbClr val="0B141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Battle for our minds..</a:t>
            </a:r>
            <a:endParaRPr lang="en-US" dirty="0"/>
          </a:p>
        </p:txBody>
      </p:sp>
      <p:sp>
        <p:nvSpPr>
          <p:cNvPr id="8" name="Content Placeholder 7"/>
          <p:cNvSpPr>
            <a:spLocks noGrp="1"/>
          </p:cNvSpPr>
          <p:nvPr>
            <p:ph idx="1"/>
          </p:nvPr>
        </p:nvSpPr>
        <p:spPr>
          <a:xfrm>
            <a:off x="228600" y="4267200"/>
            <a:ext cx="8686800" cy="1828800"/>
          </a:xfrm>
        </p:spPr>
        <p:txBody>
          <a:bodyPr>
            <a:normAutofit fontScale="92500"/>
          </a:bodyPr>
          <a:lstStyle/>
          <a:p>
            <a:r>
              <a:rPr lang="en-US" dirty="0" err="1" smtClean="0"/>
              <a:t>Prov</a:t>
            </a:r>
            <a:r>
              <a:rPr lang="en-US" dirty="0" smtClean="0"/>
              <a:t> 4:23 Keep your heart with all </a:t>
            </a:r>
            <a:r>
              <a:rPr lang="en-US" dirty="0" err="1" smtClean="0"/>
              <a:t>dili-gence</a:t>
            </a:r>
            <a:r>
              <a:rPr lang="en-US" dirty="0" smtClean="0"/>
              <a:t>,  for out of it spring the issues of life. </a:t>
            </a:r>
          </a:p>
          <a:p>
            <a:r>
              <a:rPr lang="en-US" dirty="0" smtClean="0"/>
              <a:t>23:7 As a man thinks in his heart, so is he.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t your mind on things above.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2" name="Rectangle 1"/>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Set your mind..</a:t>
            </a:r>
            <a:endParaRPr lang="en-US" dirty="0"/>
          </a:p>
        </p:txBody>
      </p:sp>
      <p:sp>
        <p:nvSpPr>
          <p:cNvPr id="5" name="Content Placeholder 4"/>
          <p:cNvSpPr>
            <a:spLocks noGrp="1"/>
          </p:cNvSpPr>
          <p:nvPr>
            <p:ph idx="1"/>
          </p:nvPr>
        </p:nvSpPr>
        <p:spPr>
          <a:xfrm>
            <a:off x="0" y="4572000"/>
            <a:ext cx="9144000" cy="1752600"/>
          </a:xfrm>
          <a:solidFill>
            <a:srgbClr val="0B141F">
              <a:alpha val="50000"/>
            </a:srgbClr>
          </a:solidFill>
        </p:spPr>
        <p:txBody>
          <a:bodyPr>
            <a:normAutofit fontScale="77500" lnSpcReduction="20000"/>
          </a:bodyPr>
          <a:lstStyle/>
          <a:p>
            <a:endParaRPr lang="en-US" sz="1100" dirty="0" smtClean="0"/>
          </a:p>
          <a:p>
            <a:r>
              <a:rPr lang="en-US" dirty="0" smtClean="0"/>
              <a:t>Col 3:1-2  If then you were raised with Christ, seek those things which are above, where Christ is, sitting at the right hand of God. 2 Set your mind on things above, not on things on the earth.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nking.jpg"/>
          <p:cNvPicPr>
            <a:picLocks noChangeAspect="1"/>
          </p:cNvPicPr>
          <p:nvPr/>
        </p:nvPicPr>
        <p:blipFill>
          <a:blip r:embed="rId2" cstate="print"/>
          <a:srcRect r="2001"/>
          <a:stretch>
            <a:fillRect/>
          </a:stretch>
        </p:blipFill>
        <p:spPr>
          <a:xfrm>
            <a:off x="-2" y="0"/>
            <a:ext cx="9144001" cy="6324600"/>
          </a:xfrm>
          <a:prstGeom prst="rect">
            <a:avLst/>
          </a:prstGeom>
        </p:spPr>
      </p:pic>
      <p:sp>
        <p:nvSpPr>
          <p:cNvPr id="4" name="Rectangle 3"/>
          <p:cNvSpPr/>
          <p:nvPr/>
        </p:nvSpPr>
        <p:spPr>
          <a:xfrm>
            <a:off x="0" y="0"/>
            <a:ext cx="9144000" cy="6324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We are in a war..</a:t>
            </a:r>
            <a:endParaRPr lang="en-US" dirty="0"/>
          </a:p>
        </p:txBody>
      </p:sp>
      <p:sp>
        <p:nvSpPr>
          <p:cNvPr id="6" name="Content Placeholder 5"/>
          <p:cNvSpPr>
            <a:spLocks noGrp="1"/>
          </p:cNvSpPr>
          <p:nvPr>
            <p:ph idx="1"/>
          </p:nvPr>
        </p:nvSpPr>
        <p:spPr>
          <a:xfrm>
            <a:off x="457200" y="4953000"/>
            <a:ext cx="8229600" cy="1371600"/>
          </a:xfrm>
        </p:spPr>
        <p:txBody>
          <a:bodyPr>
            <a:normAutofit/>
          </a:bodyPr>
          <a:lstStyle/>
          <a:p>
            <a:r>
              <a:rPr lang="en-US" dirty="0" smtClean="0"/>
              <a:t>The world’s goal: to control our actions by controlling our minds…</a:t>
            </a:r>
            <a:endParaRPr lang="en-US" dirty="0"/>
          </a:p>
        </p:txBody>
      </p:sp>
      <p:pic>
        <p:nvPicPr>
          <p:cNvPr id="9" name="Picture 8" descr="Philippi remains.jpg"/>
          <p:cNvPicPr>
            <a:picLocks noChangeAspect="1"/>
          </p:cNvPicPr>
          <p:nvPr/>
        </p:nvPicPr>
        <p:blipFill>
          <a:blip r:embed="rId3" cstate="print"/>
          <a:stretch>
            <a:fillRect/>
          </a:stretch>
        </p:blipFill>
        <p:spPr>
          <a:xfrm>
            <a:off x="152400" y="1905000"/>
            <a:ext cx="3200400" cy="2362200"/>
          </a:xfrm>
          <a:prstGeom prst="rect">
            <a:avLst/>
          </a:prstGeom>
          <a:effectLst>
            <a:glow rad="139700">
              <a:schemeClr val="tx1">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editate on Gods Word.jpg"/>
          <p:cNvPicPr>
            <a:picLocks noChangeAspect="1"/>
          </p:cNvPicPr>
          <p:nvPr/>
        </p:nvPicPr>
        <p:blipFill>
          <a:blip r:embed="rId2" cstate="print"/>
          <a:srcRect l="14400" r="16800" b="21736"/>
          <a:stretch>
            <a:fillRect/>
          </a:stretch>
        </p:blipFill>
        <p:spPr>
          <a:xfrm>
            <a:off x="0" y="0"/>
            <a:ext cx="9144000" cy="6858000"/>
          </a:xfrm>
          <a:prstGeom prst="rect">
            <a:avLst/>
          </a:prstGeom>
        </p:spPr>
      </p:pic>
      <p:sp>
        <p:nvSpPr>
          <p:cNvPr id="2" name="Rectangle 1"/>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324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Dwell on these…</a:t>
            </a:r>
            <a:endParaRPr lang="en-US" dirty="0"/>
          </a:p>
        </p:txBody>
      </p:sp>
      <p:sp>
        <p:nvSpPr>
          <p:cNvPr id="6" name="Content Placeholder 5"/>
          <p:cNvSpPr>
            <a:spLocks noGrp="1"/>
          </p:cNvSpPr>
          <p:nvPr>
            <p:ph idx="1"/>
          </p:nvPr>
        </p:nvSpPr>
        <p:spPr>
          <a:xfrm>
            <a:off x="381000" y="2895600"/>
            <a:ext cx="8458200" cy="3200399"/>
          </a:xfrm>
        </p:spPr>
        <p:txBody>
          <a:bodyPr>
            <a:normAutofit fontScale="92500" lnSpcReduction="20000"/>
          </a:bodyPr>
          <a:lstStyle/>
          <a:p>
            <a:r>
              <a:rPr lang="en-US" dirty="0" smtClean="0"/>
              <a:t>8 Finally, brethren, whatever things are true, whatever things are noble, whatever things are just, whatever things are pure, whatever things are lovely, whatever things are of good report, if there is any virtue and if there is anything praiseworthy — meditate on these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pursuingpeace 02.jpg"/>
          <p:cNvPicPr>
            <a:picLocks noChangeAspect="1"/>
          </p:cNvPicPr>
          <p:nvPr/>
        </p:nvPicPr>
        <p:blipFill>
          <a:blip r:embed="rId2" cstate="print"/>
          <a:srcRect t="13521" b="3380"/>
          <a:stretch>
            <a:fillRect/>
          </a:stretch>
        </p:blipFill>
        <p:spPr>
          <a:xfrm>
            <a:off x="0" y="381000"/>
            <a:ext cx="9144000" cy="2892243"/>
          </a:xfrm>
          <a:prstGeom prst="rect">
            <a:avLst/>
          </a:prstGeom>
        </p:spPr>
      </p:pic>
      <p:sp>
        <p:nvSpPr>
          <p:cNvPr id="3" name="Title 2"/>
          <p:cNvSpPr>
            <a:spLocks noGrp="1"/>
          </p:cNvSpPr>
          <p:nvPr>
            <p:ph type="title"/>
          </p:nvPr>
        </p:nvSpPr>
        <p:spPr>
          <a:xfrm>
            <a:off x="381000" y="152400"/>
            <a:ext cx="5562600" cy="1143000"/>
          </a:xfrm>
        </p:spPr>
        <p:txBody>
          <a:bodyPr/>
          <a:lstStyle/>
          <a:p>
            <a:r>
              <a:rPr lang="en-US" dirty="0" smtClean="0"/>
              <a:t>Context..</a:t>
            </a:r>
            <a:endParaRPr lang="en-US" dirty="0"/>
          </a:p>
        </p:txBody>
      </p:sp>
      <p:pic>
        <p:nvPicPr>
          <p:cNvPr id="6" name="Picture 5" descr="Prayer make your requests known.jpg"/>
          <p:cNvPicPr>
            <a:picLocks noChangeAspect="1"/>
          </p:cNvPicPr>
          <p:nvPr/>
        </p:nvPicPr>
        <p:blipFill>
          <a:blip r:embed="rId3" cstate="print"/>
          <a:stretch>
            <a:fillRect/>
          </a:stretch>
        </p:blipFill>
        <p:spPr>
          <a:xfrm>
            <a:off x="0" y="3319272"/>
            <a:ext cx="9144000" cy="3538728"/>
          </a:xfrm>
          <a:prstGeom prst="rect">
            <a:avLst/>
          </a:prstGeom>
        </p:spPr>
      </p:pic>
      <p:sp>
        <p:nvSpPr>
          <p:cNvPr id="8" name="Rectangle 7"/>
          <p:cNvSpPr/>
          <p:nvPr/>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4038600"/>
            <a:ext cx="8229600" cy="1524000"/>
          </a:xfrm>
        </p:spPr>
        <p:txBody>
          <a:bodyPr/>
          <a:lstStyle/>
          <a:p>
            <a:r>
              <a:rPr lang="en-US" dirty="0" smtClean="0"/>
              <a:t>Our thought life is essential to healthy relationships, a life of joy and peace..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Whatever is true..</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John 3:33 He who has received His testimony has certified that God is true. </a:t>
            </a:r>
          </a:p>
          <a:p>
            <a:r>
              <a:rPr lang="en-US" dirty="0" smtClean="0"/>
              <a:t>Titus 1:2  in hope of eternal life which God, who cannot lie..</a:t>
            </a:r>
          </a:p>
          <a:p>
            <a:endParaRPr lang="en-US" dirty="0" smtClean="0"/>
          </a:p>
          <a:p>
            <a:endParaRPr lang="en-US" dirty="0" smtClean="0"/>
          </a:p>
          <a:p>
            <a:pPr>
              <a:buNone/>
            </a:pPr>
            <a:endParaRPr lang="en-US" dirty="0" smtClean="0"/>
          </a:p>
          <a:p>
            <a:r>
              <a:rPr lang="en-US" dirty="0" smtClean="0"/>
              <a:t>John 8:32 And you shall know the truth, and the truth shall make you free.</a:t>
            </a:r>
          </a:p>
          <a:p>
            <a:r>
              <a:rPr lang="en-US" dirty="0" smtClean="0"/>
              <a:t>John 17:17 Your word is truth.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5" end="5"/>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p:cTn id="2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ster Deceiver.jpg"/>
          <p:cNvPicPr>
            <a:picLocks noChangeAspect="1"/>
          </p:cNvPicPr>
          <p:nvPr/>
        </p:nvPicPr>
        <p:blipFill>
          <a:blip r:embed="rId2" cstate="print"/>
          <a:srcRect r="3008" b="5381"/>
          <a:stretch>
            <a:fillRect/>
          </a:stretch>
        </p:blipFill>
        <p:spPr>
          <a:xfrm>
            <a:off x="762000" y="1066800"/>
            <a:ext cx="3482340" cy="1898640"/>
          </a:xfrm>
          <a:prstGeom prst="rect">
            <a:avLst/>
          </a:prstGeom>
        </p:spPr>
      </p:pic>
      <p:sp>
        <p:nvSpPr>
          <p:cNvPr id="3" name="Title 2"/>
          <p:cNvSpPr>
            <a:spLocks noGrp="1"/>
          </p:cNvSpPr>
          <p:nvPr>
            <p:ph type="title"/>
          </p:nvPr>
        </p:nvSpPr>
        <p:spPr/>
        <p:txBody>
          <a:bodyPr/>
          <a:lstStyle/>
          <a:p>
            <a:r>
              <a:rPr lang="en-US" dirty="0" smtClean="0"/>
              <a:t>Satan’s deception..</a:t>
            </a:r>
            <a:endParaRPr lang="en-US" dirty="0"/>
          </a:p>
        </p:txBody>
      </p:sp>
      <p:sp>
        <p:nvSpPr>
          <p:cNvPr id="4" name="Content Placeholder 3"/>
          <p:cNvSpPr>
            <a:spLocks noGrp="1"/>
          </p:cNvSpPr>
          <p:nvPr>
            <p:ph idx="1"/>
          </p:nvPr>
        </p:nvSpPr>
        <p:spPr>
          <a:xfrm>
            <a:off x="228600" y="2743200"/>
            <a:ext cx="8915400" cy="2971800"/>
          </a:xfrm>
        </p:spPr>
        <p:txBody>
          <a:bodyPr>
            <a:normAutofit fontScale="92500"/>
          </a:bodyPr>
          <a:lstStyle/>
          <a:p>
            <a:r>
              <a:rPr lang="en-US" dirty="0" smtClean="0"/>
              <a:t>John 8:44 He was a murderer from the beginning.. for he is a liar and the father of it. </a:t>
            </a:r>
          </a:p>
          <a:p>
            <a:r>
              <a:rPr lang="en-US" dirty="0" smtClean="0"/>
              <a:t>2 </a:t>
            </a:r>
            <a:r>
              <a:rPr lang="en-US" dirty="0" err="1" smtClean="0"/>
              <a:t>Cor</a:t>
            </a:r>
            <a:r>
              <a:rPr lang="en-US" dirty="0" smtClean="0"/>
              <a:t> 11:3 as the serpent deceived Eve by his craftiness, so your minds may be corrupted from the simplicity that is in Christ. </a:t>
            </a:r>
          </a:p>
        </p:txBody>
      </p:sp>
      <p:pic>
        <p:nvPicPr>
          <p:cNvPr id="5" name="Picture 4" descr="Meditate on Gods Word 03.jpg"/>
          <p:cNvPicPr>
            <a:picLocks noChangeAspect="1"/>
          </p:cNvPicPr>
          <p:nvPr/>
        </p:nvPicPr>
        <p:blipFill>
          <a:blip r:embed="rId3" cstate="print"/>
          <a:stretch>
            <a:fillRect/>
          </a:stretch>
        </p:blipFill>
        <p:spPr>
          <a:xfrm>
            <a:off x="4876800" y="1524000"/>
            <a:ext cx="2895600" cy="1144732"/>
          </a:xfrm>
          <a:prstGeom prst="rect">
            <a:avLst/>
          </a:prstGeom>
        </p:spPr>
      </p:pic>
      <p:sp>
        <p:nvSpPr>
          <p:cNvPr id="6" name="TextBox 5"/>
          <p:cNvSpPr txBox="1"/>
          <p:nvPr/>
        </p:nvSpPr>
        <p:spPr>
          <a:xfrm rot="19889648">
            <a:off x="965523" y="1604407"/>
            <a:ext cx="3200400" cy="769441"/>
          </a:xfrm>
          <a:prstGeom prst="rect">
            <a:avLst/>
          </a:prstGeom>
          <a:noFill/>
        </p:spPr>
        <p:txBody>
          <a:bodyPr wrap="square" rtlCol="0">
            <a:spAutoFit/>
          </a:bodyPr>
          <a:lstStyle/>
          <a:p>
            <a:pPr algn="ctr"/>
            <a:r>
              <a:rPr lang="en-US" sz="4400" i="1" dirty="0" smtClean="0">
                <a:solidFill>
                  <a:schemeClr val="bg1"/>
                </a:solidFill>
                <a:effectLst>
                  <a:glow rad="139700">
                    <a:schemeClr val="tx1">
                      <a:alpha val="40000"/>
                    </a:schemeClr>
                  </a:glow>
                </a:effectLst>
                <a:latin typeface="Georgia" pitchFamily="18" charset="0"/>
              </a:rPr>
              <a:t>Tolerance</a:t>
            </a:r>
            <a:endParaRPr lang="en-US" sz="4400" i="1" dirty="0">
              <a:solidFill>
                <a:schemeClr val="bg1"/>
              </a:solidFill>
              <a:effectLst>
                <a:glow rad="139700">
                  <a:schemeClr val="tx1">
                    <a:alpha val="40000"/>
                  </a:schemeClr>
                </a:glow>
              </a:effectLst>
              <a:latin typeface="Georgia" pitchFamily="18" charset="0"/>
            </a:endParaRPr>
          </a:p>
        </p:txBody>
      </p:sp>
      <p:sp>
        <p:nvSpPr>
          <p:cNvPr id="7" name="TextBox 6"/>
          <p:cNvSpPr txBox="1"/>
          <p:nvPr/>
        </p:nvSpPr>
        <p:spPr>
          <a:xfrm rot="19889648">
            <a:off x="2794324" y="1604407"/>
            <a:ext cx="3200400" cy="769441"/>
          </a:xfrm>
          <a:prstGeom prst="rect">
            <a:avLst/>
          </a:prstGeom>
          <a:noFill/>
        </p:spPr>
        <p:txBody>
          <a:bodyPr wrap="square" rtlCol="0">
            <a:spAutoFit/>
          </a:bodyPr>
          <a:lstStyle/>
          <a:p>
            <a:pPr algn="ctr"/>
            <a:r>
              <a:rPr lang="en-US" sz="4400" i="1" dirty="0" smtClean="0">
                <a:solidFill>
                  <a:schemeClr val="bg1"/>
                </a:solidFill>
                <a:effectLst>
                  <a:glow rad="139700">
                    <a:schemeClr val="tx1">
                      <a:alpha val="40000"/>
                    </a:schemeClr>
                  </a:glow>
                </a:effectLst>
                <a:latin typeface="Georgia" pitchFamily="18" charset="0"/>
              </a:rPr>
              <a:t>Emotions</a:t>
            </a:r>
            <a:endParaRPr lang="en-US" sz="4400" i="1" dirty="0">
              <a:solidFill>
                <a:schemeClr val="bg1"/>
              </a:solidFill>
              <a:effectLst>
                <a:glow rad="139700">
                  <a:schemeClr val="tx1">
                    <a:alpha val="40000"/>
                  </a:schemeClr>
                </a:glow>
              </a:effectLst>
              <a:latin typeface="Georgia" pitchFamily="18" charset="0"/>
            </a:endParaRPr>
          </a:p>
        </p:txBody>
      </p:sp>
      <p:sp>
        <p:nvSpPr>
          <p:cNvPr id="8" name="TextBox 7"/>
          <p:cNvSpPr txBox="1"/>
          <p:nvPr/>
        </p:nvSpPr>
        <p:spPr>
          <a:xfrm rot="19889648">
            <a:off x="4634973" y="1563908"/>
            <a:ext cx="3350021" cy="769441"/>
          </a:xfrm>
          <a:prstGeom prst="rect">
            <a:avLst/>
          </a:prstGeom>
          <a:noFill/>
        </p:spPr>
        <p:txBody>
          <a:bodyPr wrap="square" rtlCol="0">
            <a:spAutoFit/>
          </a:bodyPr>
          <a:lstStyle/>
          <a:p>
            <a:pPr algn="ctr"/>
            <a:r>
              <a:rPr lang="en-US" sz="4400" i="1" dirty="0" smtClean="0">
                <a:solidFill>
                  <a:schemeClr val="bg1"/>
                </a:solidFill>
                <a:effectLst>
                  <a:glow rad="139700">
                    <a:schemeClr val="tx1">
                      <a:alpha val="40000"/>
                    </a:schemeClr>
                  </a:glow>
                </a:effectLst>
                <a:latin typeface="Georgia" pitchFamily="18" charset="0"/>
              </a:rPr>
              <a:t>Pragmatism</a:t>
            </a:r>
            <a:endParaRPr lang="en-US" sz="4400" i="1"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Whatever is honorable..</a:t>
            </a:r>
            <a:endParaRPr lang="en-US" dirty="0"/>
          </a:p>
        </p:txBody>
      </p:sp>
      <p:sp>
        <p:nvSpPr>
          <p:cNvPr id="3" name="Content Placeholder 2"/>
          <p:cNvSpPr>
            <a:spLocks noGrp="1"/>
          </p:cNvSpPr>
          <p:nvPr>
            <p:ph idx="1"/>
          </p:nvPr>
        </p:nvSpPr>
        <p:spPr>
          <a:xfrm>
            <a:off x="381000" y="1524000"/>
            <a:ext cx="8305800" cy="2590801"/>
          </a:xfrm>
        </p:spPr>
        <p:txBody>
          <a:bodyPr>
            <a:normAutofit fontScale="85000" lnSpcReduction="20000"/>
          </a:bodyPr>
          <a:lstStyle/>
          <a:p>
            <a:r>
              <a:rPr lang="en-US" dirty="0" smtClean="0"/>
              <a:t>1 Timothy 3:8 Likewise deacons must be reverent (worthy of respect)..</a:t>
            </a:r>
          </a:p>
          <a:p>
            <a:r>
              <a:rPr lang="en-US" dirty="0" smtClean="0"/>
              <a:t>1 Timothy 3:11 Likewise, their wives must be reverent (worthy of respect)..</a:t>
            </a:r>
          </a:p>
          <a:p>
            <a:r>
              <a:rPr lang="en-US" dirty="0" smtClean="0"/>
              <a:t>Titus 2:2 that the older men be sober, reverent, temperate, sound in faith..</a:t>
            </a:r>
          </a:p>
          <a:p>
            <a:endParaRPr lang="en-US" dirty="0"/>
          </a:p>
        </p:txBody>
      </p:sp>
      <p:pic>
        <p:nvPicPr>
          <p:cNvPr id="4" name="Picture 3" descr="Gods-word-is-true.jpg"/>
          <p:cNvPicPr>
            <a:picLocks noChangeAspect="1"/>
          </p:cNvPicPr>
          <p:nvPr/>
        </p:nvPicPr>
        <p:blipFill>
          <a:blip r:embed="rId2" cstate="print"/>
          <a:srcRect l="11520"/>
          <a:stretch>
            <a:fillRect/>
          </a:stretch>
        </p:blipFill>
        <p:spPr>
          <a:xfrm>
            <a:off x="990600" y="4343400"/>
            <a:ext cx="3798096" cy="17170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strVal val="#ppt_w*0.70"/>
                                          </p:val>
                                        </p:tav>
                                        <p:tav tm="100000">
                                          <p:val>
                                            <p:strVal val="#ppt_w"/>
                                          </p:val>
                                        </p:tav>
                                      </p:tavLst>
                                    </p:anim>
                                    <p:anim calcmode="lin" valueType="num">
                                      <p:cBhvr>
                                        <p:cTn id="25" dur="1000" fill="hold"/>
                                        <p:tgtEl>
                                          <p:spTgt spid="4"/>
                                        </p:tgtEl>
                                        <p:attrNameLst>
                                          <p:attrName>ppt_h</p:attrName>
                                        </p:attrNameLst>
                                      </p:cBhvr>
                                      <p:tavLst>
                                        <p:tav tm="0">
                                          <p:val>
                                            <p:strVal val="#ppt_h"/>
                                          </p:val>
                                        </p:tav>
                                        <p:tav tm="100000">
                                          <p:val>
                                            <p:strVal val="#ppt_h"/>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737</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Think on These Things Whatever things are true.. noble.. pure.. lovely..</vt:lpstr>
      <vt:lpstr>Battle for our minds..</vt:lpstr>
      <vt:lpstr>Set your mind..</vt:lpstr>
      <vt:lpstr>We are in a war..</vt:lpstr>
      <vt:lpstr>Dwell on these…</vt:lpstr>
      <vt:lpstr>Context..</vt:lpstr>
      <vt:lpstr>Whatever is true..</vt:lpstr>
      <vt:lpstr>Satan’s deception..</vt:lpstr>
      <vt:lpstr>Whatever is honorable..</vt:lpstr>
      <vt:lpstr>Whatever is pure..</vt:lpstr>
      <vt:lpstr>Whatever is lovely..</vt:lpstr>
      <vt:lpstr>Whatever is of good report..</vt:lpstr>
      <vt:lpstr>If there is any excellence..</vt:lpstr>
      <vt:lpstr>Anything worthy of praise..</vt:lpstr>
      <vt:lpstr>Meditate on these..</vt:lpstr>
      <vt:lpstr>Vultures …</vt:lpstr>
      <vt:lpstr>What you have learned..</vt:lpstr>
      <vt:lpstr>The God of Peace..</vt:lpstr>
      <vt:lpstr>Think on These Things Whatever things are true.. noble.. pure.. lovely..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270</cp:revision>
  <dcterms:created xsi:type="dcterms:W3CDTF">2011-02-15T07:29:10Z</dcterms:created>
  <dcterms:modified xsi:type="dcterms:W3CDTF">2014-03-31T15:09:30Z</dcterms:modified>
</cp:coreProperties>
</file>