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5" r:id="rId2"/>
    <p:sldId id="266" r:id="rId3"/>
    <p:sldId id="267" r:id="rId4"/>
    <p:sldId id="268" r:id="rId5"/>
    <p:sldId id="270" r:id="rId6"/>
    <p:sldId id="271" r:id="rId7"/>
    <p:sldId id="272" r:id="rId8"/>
    <p:sldId id="273" r:id="rId9"/>
    <p:sldId id="274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00"/>
    <a:srgbClr val="5F351B"/>
    <a:srgbClr val="742700"/>
    <a:srgbClr val="5C1F00"/>
    <a:srgbClr val="605936"/>
    <a:srgbClr val="663300"/>
    <a:srgbClr val="3B3721"/>
    <a:srgbClr val="261300"/>
    <a:srgbClr val="0094C8"/>
    <a:srgbClr val="0078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5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B1CDBB-AF5A-4BF2-90BE-3BAD592BA680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E6BB74-C65B-4A59-B95B-EDD151E518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1000" y="304800"/>
            <a:ext cx="5562600" cy="914400"/>
          </a:xfrm>
        </p:spPr>
        <p:txBody>
          <a:bodyPr/>
          <a:lstStyle>
            <a:lvl1pPr>
              <a:defRPr>
                <a:solidFill>
                  <a:srgbClr val="993300"/>
                </a:solidFill>
              </a:defRPr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ECAC610-8429-4912-874E-D990D35FD3D3}" type="datetimeFigureOut">
              <a:rPr lang="en-US" smtClean="0"/>
              <a:pPr/>
              <a:t>5/3/2014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5E1190-29B5-42A3-A2C2-570BAC5B29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lack Background.jpg"/>
          <p:cNvPicPr>
            <a:picLocks noChangeAspect="1"/>
          </p:cNvPicPr>
          <p:nvPr userDrawn="1"/>
        </p:nvPicPr>
        <p:blipFill>
          <a:blip r:embed="rId13" cstate="print">
            <a:lum bright="-7000" contras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irsWeWouldSeeJesus.jpg"/>
          <p:cNvPicPr>
            <a:picLocks noChangeAspect="1"/>
          </p:cNvPicPr>
          <p:nvPr userDrawn="1"/>
        </p:nvPicPr>
        <p:blipFill>
          <a:blip r:embed="rId14" cstate="print">
            <a:lum bright="-5000" contrast="10000"/>
          </a:blip>
          <a:srcRect b="10909"/>
          <a:stretch>
            <a:fillRect/>
          </a:stretch>
        </p:blipFill>
        <p:spPr>
          <a:xfrm>
            <a:off x="0" y="1371600"/>
            <a:ext cx="9144000" cy="3360391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5F3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17" name="Rectangle 16"/>
          <p:cNvSpPr/>
          <p:nvPr userDrawn="1"/>
        </p:nvSpPr>
        <p:spPr>
          <a:xfrm>
            <a:off x="0" y="1371600"/>
            <a:ext cx="9144000" cy="3429000"/>
          </a:xfrm>
          <a:prstGeom prst="rect">
            <a:avLst/>
          </a:prstGeom>
          <a:solidFill>
            <a:schemeClr val="bg1">
              <a:alpha val="7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993300"/>
          </a:solidFill>
          <a:effectLst/>
          <a:latin typeface="Georgia" pitchFamily="18" charset="0"/>
          <a:ea typeface="+mj-ea"/>
          <a:cs typeface="Times New Roman" pitchFamily="18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effectLst/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5F3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05800" cy="1143001"/>
          </a:xfrm>
        </p:spPr>
        <p:txBody>
          <a:bodyPr/>
          <a:lstStyle/>
          <a:p>
            <a:r>
              <a:rPr lang="en-US" sz="6000" dirty="0" smtClean="0">
                <a:solidFill>
                  <a:srgbClr val="993300"/>
                </a:solidFill>
              </a:rPr>
              <a:t>Feel His Passion</a:t>
            </a:r>
            <a:endParaRPr lang="en-US" sz="6000" dirty="0">
              <a:solidFill>
                <a:srgbClr val="99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Luke 19:37-48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1" name="Picture 10" descr="SirsWeWouldSeeJesu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447800"/>
            <a:ext cx="9144000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5F3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04800"/>
            <a:ext cx="8305800" cy="1143001"/>
          </a:xfrm>
        </p:spPr>
        <p:txBody>
          <a:bodyPr/>
          <a:lstStyle/>
          <a:p>
            <a:r>
              <a:rPr lang="en-US" sz="6000" dirty="0" smtClean="0">
                <a:solidFill>
                  <a:srgbClr val="993300"/>
                </a:solidFill>
              </a:rPr>
              <a:t>Feel His Passion</a:t>
            </a:r>
            <a:endParaRPr lang="en-US" sz="6000" dirty="0">
              <a:solidFill>
                <a:srgbClr val="9933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5410200"/>
            <a:ext cx="6400800" cy="990600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</a:rPr>
              <a:t>Luke 19:37-48</a:t>
            </a:r>
            <a:endParaRPr lang="en-US" sz="4400" dirty="0">
              <a:solidFill>
                <a:schemeClr val="tx1"/>
              </a:solidFill>
            </a:endParaRPr>
          </a:p>
        </p:txBody>
      </p:sp>
      <p:pic>
        <p:nvPicPr>
          <p:cNvPr id="11" name="Picture 10" descr="SirsWeWouldSeeJesu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tretch>
            <a:fillRect/>
          </a:stretch>
        </p:blipFill>
        <p:spPr>
          <a:xfrm>
            <a:off x="0" y="1543050"/>
            <a:ext cx="9144000" cy="3771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miley-face-wallpaper-0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6248400"/>
            <a:ext cx="9144000" cy="609600"/>
          </a:xfrm>
          <a:prstGeom prst="rect">
            <a:avLst/>
          </a:prstGeom>
          <a:solidFill>
            <a:srgbClr val="5F3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24840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6096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Handling our emotions..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04800" y="4572000"/>
            <a:ext cx="8610600" cy="1554163"/>
          </a:xfrm>
        </p:spPr>
        <p:txBody>
          <a:bodyPr/>
          <a:lstStyle/>
          <a:p>
            <a:r>
              <a:rPr lang="en-US" dirty="0" smtClean="0"/>
              <a:t>We feel alive .. powerful, pleasant</a:t>
            </a:r>
          </a:p>
          <a:p>
            <a:r>
              <a:rPr lang="en-US" dirty="0" smtClean="0"/>
              <a:t>Follow our feelings? .. or unreliable?</a:t>
            </a:r>
          </a:p>
          <a:p>
            <a:endParaRPr lang="en-US" dirty="0"/>
          </a:p>
        </p:txBody>
      </p:sp>
      <p:pic>
        <p:nvPicPr>
          <p:cNvPr id="9" name="Picture 8" descr="thumbs u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1600200"/>
            <a:ext cx="2667000" cy="2303319"/>
          </a:xfrm>
          <a:prstGeom prst="rect">
            <a:avLst/>
          </a:prstGeom>
        </p:spPr>
      </p:pic>
      <p:pic>
        <p:nvPicPr>
          <p:cNvPr id="10" name="Picture 9" descr="Frowny-man.jpg"/>
          <p:cNvPicPr>
            <a:picLocks noChangeAspect="1"/>
          </p:cNvPicPr>
          <p:nvPr/>
        </p:nvPicPr>
        <p:blipFill>
          <a:blip r:embed="rId4" cstate="print"/>
          <a:srcRect t="2927" b="5854"/>
          <a:stretch>
            <a:fillRect/>
          </a:stretch>
        </p:blipFill>
        <p:spPr>
          <a:xfrm>
            <a:off x="5791200" y="1524000"/>
            <a:ext cx="2286000" cy="2630664"/>
          </a:xfrm>
          <a:prstGeom prst="rect">
            <a:avLst/>
          </a:prstGeom>
        </p:spPr>
      </p:pic>
      <p:pic>
        <p:nvPicPr>
          <p:cNvPr id="13" name="Picture 12" descr="frowny fac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5000" y="1524000"/>
            <a:ext cx="25908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5F3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has emotions..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4800" y="4800600"/>
            <a:ext cx="8229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Grieved, angry, love, joy…</a:t>
            </a:r>
          </a:p>
          <a:p>
            <a:r>
              <a:rPr lang="en-US" dirty="0" smtClean="0"/>
              <a:t>Image of God.. use emotions properly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5F35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Jesus’ emotions…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4953000"/>
            <a:ext cx="8229600" cy="117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stirred His emotions?</a:t>
            </a:r>
          </a:p>
          <a:p>
            <a:r>
              <a:rPr lang="en-US" dirty="0" smtClean="0"/>
              <a:t>What ignited His passion?</a:t>
            </a:r>
            <a:endParaRPr lang="en-US" dirty="0"/>
          </a:p>
        </p:txBody>
      </p:sp>
      <p:pic>
        <p:nvPicPr>
          <p:cNvPr id="6" name="Picture 5" descr="SirsWeWouldSeeJesus.jpg"/>
          <p:cNvPicPr>
            <a:picLocks noChangeAspect="1"/>
          </p:cNvPicPr>
          <p:nvPr/>
        </p:nvPicPr>
        <p:blipFill>
          <a:blip r:embed="rId2" cstate="print">
            <a:lum bright="-5000" contrast="10000"/>
          </a:blip>
          <a:srcRect b="10909"/>
          <a:stretch>
            <a:fillRect/>
          </a:stretch>
        </p:blipFill>
        <p:spPr>
          <a:xfrm>
            <a:off x="0" y="1371600"/>
            <a:ext cx="9144000" cy="33603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4008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People in physical distress..</a:t>
            </a:r>
            <a:endParaRPr lang="en-US" dirty="0"/>
          </a:p>
        </p:txBody>
      </p:sp>
      <p:pic>
        <p:nvPicPr>
          <p:cNvPr id="6" name="Picture 5" descr="Jesus-Poor-People-Compassion.jpg"/>
          <p:cNvPicPr>
            <a:picLocks noChangeAspect="1"/>
          </p:cNvPicPr>
          <p:nvPr/>
        </p:nvPicPr>
        <p:blipFill>
          <a:blip r:embed="rId2" cstate="print"/>
          <a:srcRect t="14184" b="24823"/>
          <a:stretch>
            <a:fillRect/>
          </a:stretch>
        </p:blipFill>
        <p:spPr>
          <a:xfrm>
            <a:off x="838200" y="1371600"/>
            <a:ext cx="7315200" cy="3340333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295400"/>
            <a:ext cx="9144000" cy="34290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 was moved with compassion..</a:t>
            </a:r>
          </a:p>
          <a:p>
            <a:pPr lvl="1"/>
            <a:r>
              <a:rPr lang="en-US" dirty="0" smtClean="0"/>
              <a:t>Healed the sick..</a:t>
            </a:r>
          </a:p>
          <a:p>
            <a:pPr lvl="1"/>
            <a:r>
              <a:rPr lang="en-US" dirty="0" smtClean="0"/>
              <a:t>Touching the afflicted..</a:t>
            </a:r>
          </a:p>
          <a:p>
            <a:pPr lvl="1"/>
            <a:r>
              <a:rPr lang="en-US" dirty="0" smtClean="0"/>
              <a:t>Feeding the hungry..</a:t>
            </a:r>
          </a:p>
          <a:p>
            <a:pPr lvl="1"/>
            <a:r>
              <a:rPr lang="en-US" dirty="0" smtClean="0"/>
              <a:t>Sympathy for the grieving..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086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For the spiritually seeking..</a:t>
            </a:r>
            <a:endParaRPr lang="en-US" dirty="0"/>
          </a:p>
        </p:txBody>
      </p:sp>
      <p:pic>
        <p:nvPicPr>
          <p:cNvPr id="6" name="Content Placeholder 3" descr="Jesus with multitud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1371600"/>
            <a:ext cx="7848600" cy="3371038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295400"/>
            <a:ext cx="9144000" cy="35052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r>
              <a:rPr lang="en-US" dirty="0" smtClean="0"/>
              <a:t>Passion for those who were lost ..</a:t>
            </a:r>
          </a:p>
          <a:p>
            <a:pPr lvl="1"/>
            <a:r>
              <a:rPr lang="en-US" dirty="0" smtClean="0"/>
              <a:t>Taught with passion … Mark 6:34; </a:t>
            </a:r>
            <a:r>
              <a:rPr lang="en-US" dirty="0" err="1" smtClean="0"/>
              <a:t>Jer</a:t>
            </a:r>
            <a:r>
              <a:rPr lang="en-US" dirty="0" smtClean="0"/>
              <a:t> 20:9</a:t>
            </a:r>
          </a:p>
          <a:p>
            <a:pPr lvl="1"/>
            <a:r>
              <a:rPr lang="en-US" dirty="0" smtClean="0"/>
              <a:t>Passionate about worship .. John 4:24</a:t>
            </a:r>
          </a:p>
          <a:p>
            <a:pPr lvl="1"/>
            <a:r>
              <a:rPr lang="en-US" dirty="0" smtClean="0"/>
              <a:t>Condemned hypocritical worship .. Matt 23</a:t>
            </a:r>
          </a:p>
          <a:p>
            <a:pPr lvl="1"/>
            <a:r>
              <a:rPr lang="en-US" dirty="0" smtClean="0"/>
              <a:t>Intensifying our worship … “Oh, Lord…”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spiritually wandering..</a:t>
            </a:r>
            <a:endParaRPr lang="en-US" dirty="0"/>
          </a:p>
        </p:txBody>
      </p:sp>
      <p:pic>
        <p:nvPicPr>
          <p:cNvPr id="8" name="Content Placeholder 5" descr="the-lost-sheep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371600"/>
            <a:ext cx="7239000" cy="3389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1295400"/>
            <a:ext cx="9144000" cy="35052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3581400"/>
            <a:ext cx="8458200" cy="25447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He cared when people departed ..</a:t>
            </a:r>
          </a:p>
          <a:p>
            <a:pPr lvl="1"/>
            <a:r>
              <a:rPr lang="en-US" dirty="0" smtClean="0"/>
              <a:t>Wept over Jerusalem .. Luke 19:42; Matt 23:37</a:t>
            </a:r>
          </a:p>
          <a:p>
            <a:pPr lvl="1"/>
            <a:r>
              <a:rPr lang="en-US" dirty="0" smtClean="0"/>
              <a:t>Rich young ruler .. Mark 10:19-20</a:t>
            </a:r>
          </a:p>
          <a:p>
            <a:pPr lvl="1"/>
            <a:r>
              <a:rPr lang="en-US" dirty="0" smtClean="0"/>
              <a:t>Those spiritually immature .. Mark 2:5</a:t>
            </a:r>
          </a:p>
          <a:p>
            <a:pPr lvl="1"/>
            <a:r>
              <a:rPr lang="en-US" dirty="0" smtClean="0"/>
              <a:t>Even the rebellious … James 5:19-20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Doing the will of God..</a:t>
            </a:r>
            <a:endParaRPr lang="en-US" dirty="0"/>
          </a:p>
        </p:txBody>
      </p:sp>
      <p:pic>
        <p:nvPicPr>
          <p:cNvPr id="6" name="Content Placeholder 3" descr="We want to see Jesus 03.jpg"/>
          <p:cNvPicPr>
            <a:picLocks noChangeAspect="1"/>
          </p:cNvPicPr>
          <p:nvPr/>
        </p:nvPicPr>
        <p:blipFill>
          <a:blip r:embed="rId2" cstate="print"/>
          <a:srcRect t="23008" b="13534"/>
          <a:stretch>
            <a:fillRect/>
          </a:stretch>
        </p:blipFill>
        <p:spPr>
          <a:xfrm>
            <a:off x="457200" y="1371600"/>
            <a:ext cx="8077200" cy="33377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295400"/>
            <a:ext cx="9144000" cy="35052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886200"/>
            <a:ext cx="8229600" cy="2239963"/>
          </a:xfrm>
        </p:spPr>
        <p:txBody>
          <a:bodyPr/>
          <a:lstStyle/>
          <a:p>
            <a:r>
              <a:rPr lang="en-US" dirty="0" smtClean="0"/>
              <a:t>The last week .. Passion (suffering)</a:t>
            </a:r>
          </a:p>
          <a:p>
            <a:pPr lvl="1"/>
            <a:r>
              <a:rPr lang="en-US" dirty="0" smtClean="0"/>
              <a:t>In Gethsemane .. Not my will but thy will</a:t>
            </a:r>
          </a:p>
          <a:p>
            <a:pPr lvl="1"/>
            <a:r>
              <a:rPr lang="en-US" dirty="0" smtClean="0"/>
              <a:t>For this purpose I have come .. John 12:27</a:t>
            </a:r>
          </a:p>
          <a:p>
            <a:pPr lvl="1"/>
            <a:r>
              <a:rPr lang="en-US" dirty="0" smtClean="0"/>
              <a:t>My food is to do the will of My Father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 and emotions..</a:t>
            </a:r>
            <a:endParaRPr lang="en-US" dirty="0"/>
          </a:p>
        </p:txBody>
      </p:sp>
      <p:pic>
        <p:nvPicPr>
          <p:cNvPr id="6" name="Content Placeholder 3" descr="roadtoemmaus.jpg"/>
          <p:cNvPicPr>
            <a:picLocks noChangeAspect="1"/>
          </p:cNvPicPr>
          <p:nvPr/>
        </p:nvPicPr>
        <p:blipFill>
          <a:blip r:embed="rId2" cstate="print"/>
          <a:srcRect t="14278" b="10198"/>
          <a:stretch>
            <a:fillRect/>
          </a:stretch>
        </p:blipFill>
        <p:spPr>
          <a:xfrm>
            <a:off x="914400" y="1371600"/>
            <a:ext cx="6290175" cy="336078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1295400"/>
            <a:ext cx="9144000" cy="3505200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3505200"/>
            <a:ext cx="8229600" cy="2620963"/>
          </a:xfrm>
        </p:spPr>
        <p:txBody>
          <a:bodyPr/>
          <a:lstStyle/>
          <a:p>
            <a:r>
              <a:rPr lang="en-US" dirty="0" smtClean="0"/>
              <a:t>The mind is the controller ..</a:t>
            </a:r>
          </a:p>
          <a:p>
            <a:pPr lvl="1"/>
            <a:r>
              <a:rPr lang="en-US" dirty="0" smtClean="0"/>
              <a:t>Emotions will lead to ruin…</a:t>
            </a:r>
          </a:p>
          <a:p>
            <a:pPr lvl="1"/>
            <a:r>
              <a:rPr lang="en-US" dirty="0" smtClean="0"/>
              <a:t>Romans 10:1-3</a:t>
            </a:r>
          </a:p>
          <a:p>
            <a:pPr lvl="1"/>
            <a:r>
              <a:rPr lang="en-US" dirty="0" smtClean="0"/>
              <a:t>Luke 24:25 – our hearts burned when He opened the scriptures…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1961</TotalTime>
  <Words>241</Words>
  <Application>Microsoft Office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Feel His Passion</vt:lpstr>
      <vt:lpstr>Handling our emotions..</vt:lpstr>
      <vt:lpstr>God has emotions..</vt:lpstr>
      <vt:lpstr>Jesus’ emotions…</vt:lpstr>
      <vt:lpstr>People in physical distress..</vt:lpstr>
      <vt:lpstr>For the spiritually seeking..</vt:lpstr>
      <vt:lpstr>The spiritually wandering..</vt:lpstr>
      <vt:lpstr>Doing the will of God..</vt:lpstr>
      <vt:lpstr>Mind and emotions..</vt:lpstr>
      <vt:lpstr>Feel His Passion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255</cp:revision>
  <dcterms:created xsi:type="dcterms:W3CDTF">2011-02-15T07:29:10Z</dcterms:created>
  <dcterms:modified xsi:type="dcterms:W3CDTF">2014-05-03T16:26:33Z</dcterms:modified>
</cp:coreProperties>
</file>