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9" r:id="rId3"/>
    <p:sldId id="271" r:id="rId4"/>
    <p:sldId id="266" r:id="rId5"/>
    <p:sldId id="272" r:id="rId6"/>
    <p:sldId id="273" r:id="rId7"/>
    <p:sldId id="270" r:id="rId8"/>
    <p:sldId id="275" r:id="rId9"/>
    <p:sldId id="274" r:id="rId10"/>
    <p:sldId id="267" r:id="rId11"/>
    <p:sldId id="276" r:id="rId12"/>
    <p:sldId id="277" r:id="rId13"/>
    <p:sldId id="278" r:id="rId14"/>
    <p:sldId id="279" r:id="rId15"/>
    <p:sldId id="268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tabLst>
                <a:tab pos="4745038" algn="l"/>
              </a:tabLst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rayer lif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6000" dirty="0" smtClean="0"/>
              <a:t>Teach Us to Pray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Luke 11:1-4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ws-your-prayer-life081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6" y="1447800"/>
            <a:ext cx="9128174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Seems so simple..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2438400"/>
          </a:xfrm>
        </p:spPr>
        <p:txBody>
          <a:bodyPr/>
          <a:lstStyle/>
          <a:p>
            <a:r>
              <a:rPr lang="en-US" dirty="0" smtClean="0"/>
              <a:t>“At first there is no work that appears so simple, but later on there is none more difficult.”  (Andrew Murray - </a:t>
            </a:r>
            <a:r>
              <a:rPr lang="en-US" i="1" dirty="0" smtClean="0"/>
              <a:t>With Christ in the School of Prayer)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Praying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7696200" cy="5772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7086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Why prayer is difficult..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8100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Satan will allow almost anything if he can keep you from praying.. </a:t>
            </a:r>
          </a:p>
          <a:p>
            <a:r>
              <a:rPr lang="en-US" sz="4000" dirty="0" smtClean="0"/>
              <a:t>He will let you study prayer .. as long as you don’t pray..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-praying-d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9620"/>
            <a:ext cx="9144000" cy="6088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Requires a life of righteousness…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343400"/>
            <a:ext cx="8915400" cy="2133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Can’t pray effectively if don’t live it..</a:t>
            </a:r>
          </a:p>
          <a:p>
            <a:pPr lvl="1"/>
            <a:r>
              <a:rPr lang="en-US" sz="3600" dirty="0" smtClean="0"/>
              <a:t>Active concern for others</a:t>
            </a:r>
          </a:p>
          <a:p>
            <a:pPr lvl="1"/>
            <a:r>
              <a:rPr lang="en-US" sz="3600" dirty="0" smtClean="0"/>
              <a:t>Dedicated to God’s work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h us to pray_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4000" t="2667" r="4000" b="5333"/>
          <a:stretch>
            <a:fillRect/>
          </a:stretch>
        </p:blipFill>
        <p:spPr>
          <a:xfrm>
            <a:off x="-1" y="0"/>
            <a:ext cx="914402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239000"/>
          </a:xfrm>
          <a:prstGeom prst="rect">
            <a:avLst/>
          </a:prstGeom>
          <a:solidFill>
            <a:schemeClr val="tx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Prayer is deep exhausting spiritual work…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981200"/>
          </a:xfrm>
        </p:spPr>
        <p:txBody>
          <a:bodyPr/>
          <a:lstStyle/>
          <a:p>
            <a:r>
              <a:rPr lang="en-US" dirty="0" smtClean="0"/>
              <a:t>Like running a marathon, we are not strong enough to stay at our peak</a:t>
            </a:r>
          </a:p>
          <a:p>
            <a:r>
              <a:rPr lang="en-US" dirty="0" smtClean="0"/>
              <a:t>Life interferes .. we become weak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Definition of Prayer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752600"/>
            <a:ext cx="9372600" cy="4648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400" dirty="0" smtClean="0"/>
              <a:t>The means to achieve oneness with God where His will becomes ours and we allow Him to work through us..</a:t>
            </a:r>
          </a:p>
          <a:p>
            <a:pPr algn="l"/>
            <a:endParaRPr lang="en-US" sz="4400" dirty="0" smtClean="0"/>
          </a:p>
          <a:p>
            <a:pPr algn="l"/>
            <a:endParaRPr lang="en-US" sz="4400" dirty="0" smtClean="0"/>
          </a:p>
          <a:p>
            <a:pPr lvl="1"/>
            <a:r>
              <a:rPr lang="en-US" sz="4300" dirty="0" smtClean="0"/>
              <a:t>Become effective tools for the Lord</a:t>
            </a:r>
          </a:p>
          <a:p>
            <a:pPr lvl="1"/>
            <a:r>
              <a:rPr lang="en-US" sz="4300" dirty="0" smtClean="0"/>
              <a:t>We become God oriented </a:t>
            </a:r>
          </a:p>
          <a:p>
            <a:pPr algn="l"/>
            <a:endParaRPr lang="en-US" sz="4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ayer life.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63410"/>
            <a:ext cx="7531100" cy="64945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variable is us..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8600" y="4572000"/>
            <a:ext cx="8534400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of us are better conductors ..</a:t>
            </a:r>
          </a:p>
          <a:p>
            <a:r>
              <a:rPr lang="en-US" sz="4000" dirty="0" smtClean="0"/>
              <a:t>Are we able to carry what we ask?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6000" dirty="0" smtClean="0"/>
              <a:t>Teach Us to Pray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Luke 11:1-4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-Prayer-Forest.jpg"/>
          <p:cNvPicPr>
            <a:picLocks noChangeAspect="1"/>
          </p:cNvPicPr>
          <p:nvPr/>
        </p:nvPicPr>
        <p:blipFill>
          <a:blip r:embed="rId2" cstate="print">
            <a:lum bright="-10000" contrast="14000"/>
          </a:blip>
          <a:srcRect l="4500"/>
          <a:stretch>
            <a:fillRect/>
          </a:stretch>
        </p:blipFill>
        <p:spPr>
          <a:xfrm>
            <a:off x="0" y="0"/>
            <a:ext cx="9144000" cy="64109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 Jesus was praying..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Not as our personal experience, but what the word of God says…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1000" y="1219200"/>
            <a:ext cx="6629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Georgia" pitchFamily="18" charset="0"/>
                <a:cs typeface="Times New Roman" pitchFamily="18" charset="0"/>
              </a:rPr>
              <a:t>“Lord, teach us to pray”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6000" dirty="0" smtClean="0"/>
              <a:t>Teach Us to Pray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8534400" cy="259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God reveals a higher level of praying than we usually engage in today..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ing-david-and-ark.jpg"/>
          <p:cNvPicPr>
            <a:picLocks noChangeAspect="1"/>
          </p:cNvPicPr>
          <p:nvPr/>
        </p:nvPicPr>
        <p:blipFill>
          <a:blip r:embed="rId3" cstate="print">
            <a:lum bright="-6000" contrast="10000"/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6" name="Picture 5" descr="David_praising_G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305300"/>
            <a:ext cx="3200400" cy="2400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David’s blessing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we pray like this … greatness in learning to communicate with God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0" y="1219200"/>
            <a:ext cx="6629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Georgia" pitchFamily="18" charset="0"/>
                <a:cs typeface="Times New Roman" pitchFamily="18" charset="0"/>
              </a:rPr>
              <a:t>1 Chronicles 29:10-18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-Prayer-Forest.jpg"/>
          <p:cNvPicPr>
            <a:picLocks noChangeAspect="1"/>
          </p:cNvPicPr>
          <p:nvPr/>
        </p:nvPicPr>
        <p:blipFill>
          <a:blip r:embed="rId2" cstate="print">
            <a:lum bright="-10000" contrast="14000"/>
          </a:blip>
          <a:srcRect l="4500"/>
          <a:stretch>
            <a:fillRect/>
          </a:stretch>
        </p:blipFill>
        <p:spPr>
          <a:xfrm>
            <a:off x="0" y="0"/>
            <a:ext cx="9144000" cy="64109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way Jesus prayed..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4800600"/>
            <a:ext cx="8534400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Prayed all night .. Luke 6:12</a:t>
            </a:r>
          </a:p>
          <a:p>
            <a:r>
              <a:rPr lang="en-US" sz="4400" dirty="0" smtClean="0"/>
              <a:t>Agonizing prayer.. Luke 22:42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6000" dirty="0" smtClean="0"/>
              <a:t>Teach Us to Pray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8534400" cy="259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We haven’t fully realized the importance and power            of prayer..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How important is prayer?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686800" cy="4068763"/>
          </a:xfrm>
        </p:spPr>
        <p:txBody>
          <a:bodyPr/>
          <a:lstStyle/>
          <a:p>
            <a:r>
              <a:rPr lang="en-US" sz="4400" dirty="0" smtClean="0"/>
              <a:t>To Jesus .. before death </a:t>
            </a:r>
          </a:p>
          <a:p>
            <a:r>
              <a:rPr lang="en-US" sz="4400" dirty="0" smtClean="0"/>
              <a:t>To the apostles.. Acts 6:1-4</a:t>
            </a:r>
          </a:p>
          <a:p>
            <a:pPr lvl="1"/>
            <a:r>
              <a:rPr lang="en-US" sz="3600" dirty="0" smtClean="0"/>
              <a:t>“DEVOTE ourselves to prayer”</a:t>
            </a:r>
          </a:p>
          <a:p>
            <a:r>
              <a:rPr lang="en-US" sz="4400" dirty="0" smtClean="0"/>
              <a:t>No limit if believe.. Mk 11:22-25 </a:t>
            </a:r>
          </a:p>
          <a:p>
            <a:pPr lvl="1"/>
            <a:r>
              <a:rPr lang="en-US" sz="3600" dirty="0" smtClean="0"/>
              <a:t>John 14:13-14; 15:7; 1 John 5:14-15</a:t>
            </a:r>
          </a:p>
          <a:p>
            <a:endParaRPr lang="en-US" sz="44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-praying-d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9620"/>
            <a:ext cx="9144000" cy="60883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Achieve anything the mind can believe…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657600"/>
            <a:ext cx="8915400" cy="3200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Mark 11:22-24 whoever says and has no doubt in his heart, but believes..</a:t>
            </a:r>
          </a:p>
          <a:p>
            <a:pPr lvl="1"/>
            <a:r>
              <a:rPr lang="en-US" sz="3600" dirty="0" smtClean="0"/>
              <a:t>John 14:13-14; 15:7</a:t>
            </a:r>
          </a:p>
          <a:p>
            <a:pPr lvl="1"/>
            <a:r>
              <a:rPr lang="en-US" sz="3600" dirty="0" smtClean="0"/>
              <a:t>1 John 5:14-15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6000" dirty="0" smtClean="0"/>
              <a:t>Teach Us to Pray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267200"/>
            <a:ext cx="8534400" cy="2057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Because prayer is a most difficult spiritual work..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361</Words>
  <Application>Microsoft Office PowerPoint</Application>
  <PresentationFormat>On-screen Show (4:3)</PresentationFormat>
  <Paragraphs>53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Teach Us to Pray</vt:lpstr>
      <vt:lpstr>As Jesus was praying..</vt:lpstr>
      <vt:lpstr>Teach Us to Pray</vt:lpstr>
      <vt:lpstr>King David’s blessing</vt:lpstr>
      <vt:lpstr>The way Jesus prayed..</vt:lpstr>
      <vt:lpstr>Teach Us to Pray</vt:lpstr>
      <vt:lpstr>How important is prayer?</vt:lpstr>
      <vt:lpstr>Achieve anything the mind can believe…</vt:lpstr>
      <vt:lpstr>Teach Us to Pray</vt:lpstr>
      <vt:lpstr>Seems so simple..</vt:lpstr>
      <vt:lpstr>Why prayer is difficult..</vt:lpstr>
      <vt:lpstr>Requires a life of righteousness…</vt:lpstr>
      <vt:lpstr>Prayer is deep exhausting spiritual work…</vt:lpstr>
      <vt:lpstr>Definition of Prayer</vt:lpstr>
      <vt:lpstr>The variable is us..</vt:lpstr>
      <vt:lpstr>Teach Us to Pray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260</cp:revision>
  <dcterms:created xsi:type="dcterms:W3CDTF">2011-02-15T07:29:10Z</dcterms:created>
  <dcterms:modified xsi:type="dcterms:W3CDTF">2014-05-03T16:27:33Z</dcterms:modified>
</cp:coreProperties>
</file>