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87" r:id="rId3"/>
    <p:sldId id="289" r:id="rId4"/>
    <p:sldId id="266" r:id="rId5"/>
    <p:sldId id="269" r:id="rId6"/>
    <p:sldId id="288" r:id="rId7"/>
    <p:sldId id="274" r:id="rId8"/>
    <p:sldId id="276" r:id="rId9"/>
    <p:sldId id="277" r:id="rId10"/>
    <p:sldId id="278" r:id="rId11"/>
    <p:sldId id="284" r:id="rId12"/>
    <p:sldId id="290" r:id="rId13"/>
    <p:sldId id="291" r:id="rId14"/>
    <p:sldId id="292" r:id="rId15"/>
    <p:sldId id="29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008000"/>
    <a:srgbClr val="000099"/>
    <a:srgbClr val="0000FF"/>
    <a:srgbClr val="8E0000"/>
    <a:srgbClr val="261300"/>
    <a:srgbClr val="663300"/>
    <a:srgbClr val="0094C8"/>
    <a:srgbClr val="0078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y metallic background 02.jpg"/>
          <p:cNvPicPr>
            <a:picLocks noChangeAspect="1"/>
          </p:cNvPicPr>
          <p:nvPr userDrawn="1"/>
        </p:nvPicPr>
        <p:blipFill>
          <a:blip r:embed="rId13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y metallic background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371600"/>
            <a:ext cx="9144000" cy="39624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1066800"/>
          </a:xfrm>
        </p:spPr>
        <p:txBody>
          <a:bodyPr/>
          <a:lstStyle/>
          <a:p>
            <a:r>
              <a:rPr lang="en-US" sz="4800" dirty="0" smtClean="0"/>
              <a:t>Why Does God Allow Suffering?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Peter 4:12-19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Why does God allow Suffering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t="7660" b="30638"/>
          <a:stretch>
            <a:fillRect/>
          </a:stretch>
        </p:blipFill>
        <p:spPr>
          <a:xfrm>
            <a:off x="0" y="1447800"/>
            <a:ext cx="9144000" cy="3799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000099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hy do good people suffer.jpg"/>
          <p:cNvPicPr>
            <a:picLocks noChangeAspect="1"/>
          </p:cNvPicPr>
          <p:nvPr/>
        </p:nvPicPr>
        <p:blipFill>
          <a:blip r:embed="rId2" cstate="print"/>
          <a:srcRect b="15120"/>
          <a:stretch>
            <a:fillRect/>
          </a:stretch>
        </p:blipFill>
        <p:spPr>
          <a:xfrm>
            <a:off x="838200" y="1828800"/>
            <a:ext cx="7079674" cy="39276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828800"/>
            <a:ext cx="7239000" cy="41148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is not always fair..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4648200"/>
            <a:ext cx="8382000" cy="1706563"/>
          </a:xfrm>
        </p:spPr>
        <p:txBody>
          <a:bodyPr/>
          <a:lstStyle/>
          <a:p>
            <a:r>
              <a:rPr lang="en-US" dirty="0" smtClean="0"/>
              <a:t>The Bible promises a future life for the righteous where there will be no evil..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660066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ie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4680780" cy="3124200"/>
          </a:xfrm>
          <a:prstGeom prst="rect">
            <a:avLst/>
          </a:prstGeom>
        </p:spPr>
      </p:pic>
      <p:pic>
        <p:nvPicPr>
          <p:cNvPr id="6" name="Picture 5" descr="grieving_is_normal_but_its_vital_to_do_so_in_a_healthy_way.jpg"/>
          <p:cNvPicPr>
            <a:picLocks noChangeAspect="1"/>
          </p:cNvPicPr>
          <p:nvPr/>
        </p:nvPicPr>
        <p:blipFill>
          <a:blip r:embed="rId3" cstate="print"/>
          <a:srcRect r="8886"/>
          <a:stretch>
            <a:fillRect/>
          </a:stretch>
        </p:blipFill>
        <p:spPr>
          <a:xfrm>
            <a:off x="4793982" y="1752600"/>
            <a:ext cx="4271113" cy="31242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We can grieve and not attempt to deny our feelings of hurt…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660066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do?..</a:t>
            </a:r>
            <a:endParaRPr lang="en-US" dirty="0"/>
          </a:p>
        </p:txBody>
      </p:sp>
      <p:pic>
        <p:nvPicPr>
          <p:cNvPr id="9" name="Picture 8" descr="whengodspeoplepra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276225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4572000"/>
            <a:ext cx="8686800" cy="1401763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we should direct our questions to God, even as Job asked “Why, God?”… </a:t>
            </a:r>
            <a:endParaRPr lang="en-US" dirty="0"/>
          </a:p>
        </p:txBody>
      </p:sp>
      <p:pic>
        <p:nvPicPr>
          <p:cNvPr id="11" name="Picture 10" descr="wh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733800"/>
            <a:ext cx="13716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660066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do?..</a:t>
            </a:r>
            <a:endParaRPr lang="en-US" dirty="0"/>
          </a:p>
        </p:txBody>
      </p:sp>
      <p:pic>
        <p:nvPicPr>
          <p:cNvPr id="8" name="Picture 7" descr="Growing-in-Faith.jpg"/>
          <p:cNvPicPr>
            <a:picLocks noChangeAspect="1"/>
          </p:cNvPicPr>
          <p:nvPr/>
        </p:nvPicPr>
        <p:blipFill>
          <a:blip r:embed="rId2" cstate="print"/>
          <a:srcRect t="19843" b="12756"/>
          <a:stretch>
            <a:fillRect/>
          </a:stretch>
        </p:blipFill>
        <p:spPr>
          <a:xfrm>
            <a:off x="0" y="1752600"/>
            <a:ext cx="9133196" cy="28956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28600" y="4114800"/>
            <a:ext cx="8458200" cy="2011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James 1:2-4  My brethren, count it all joy when you fall into various trials, 3 knowing that the testing of your faith produces patience. 4 But let patience have its perfect work, that you may be perfect and complete, lacking nothing.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660066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do?..</a:t>
            </a:r>
            <a:endParaRPr lang="en-US" dirty="0"/>
          </a:p>
        </p:txBody>
      </p:sp>
      <p:pic>
        <p:nvPicPr>
          <p:cNvPr id="9" name="Picture 8" descr="5-Questions-Bible_6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752600"/>
            <a:ext cx="7874000" cy="340360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28600" y="4572000"/>
            <a:ext cx="876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, our unanswered questions help us see our limitations and long for heaven..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y metallic background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371600"/>
            <a:ext cx="9144000" cy="39624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1066800"/>
          </a:xfrm>
        </p:spPr>
        <p:txBody>
          <a:bodyPr/>
          <a:lstStyle/>
          <a:p>
            <a:r>
              <a:rPr lang="en-US" sz="4800" dirty="0" smtClean="0"/>
              <a:t>Why Does God Allow Suffering?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Peter 4:12-19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Why does God allow Suffering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 t="7660" b="30638"/>
          <a:stretch>
            <a:fillRect/>
          </a:stretch>
        </p:blipFill>
        <p:spPr>
          <a:xfrm>
            <a:off x="0" y="1447800"/>
            <a:ext cx="9144000" cy="3799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447800"/>
            <a:ext cx="9144000" cy="45720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so-14July2013-4.jpg"/>
          <p:cNvPicPr>
            <a:picLocks noChangeAspect="1"/>
          </p:cNvPicPr>
          <p:nvPr/>
        </p:nvPicPr>
        <p:blipFill>
          <a:blip r:embed="rId2" cstate="print"/>
          <a:srcRect t="14911" b="6391"/>
          <a:stretch>
            <a:fillRect/>
          </a:stretch>
        </p:blipFill>
        <p:spPr>
          <a:xfrm>
            <a:off x="-1" y="1524000"/>
            <a:ext cx="9144001" cy="4437571"/>
          </a:xfrm>
          <a:prstGeom prst="rect">
            <a:avLst/>
          </a:prstGeom>
        </p:spPr>
      </p:pic>
      <p:pic>
        <p:nvPicPr>
          <p:cNvPr id="3" name="Picture 2" descr="Oso mudslide photo.jpg"/>
          <p:cNvPicPr>
            <a:picLocks noChangeAspect="1"/>
          </p:cNvPicPr>
          <p:nvPr/>
        </p:nvPicPr>
        <p:blipFill>
          <a:blip r:embed="rId3" cstate="print"/>
          <a:srcRect t="10066" b="12582"/>
          <a:stretch>
            <a:fillRect/>
          </a:stretch>
        </p:blipFill>
        <p:spPr>
          <a:xfrm>
            <a:off x="0" y="1524000"/>
            <a:ext cx="9144000" cy="4419600"/>
          </a:xfrm>
          <a:prstGeom prst="rect">
            <a:avLst/>
          </a:prstGeom>
        </p:spPr>
      </p:pic>
      <p:pic>
        <p:nvPicPr>
          <p:cNvPr id="8" name="Content Placeholder 7" descr="korea-ferry-disaster.jpg"/>
          <p:cNvPicPr>
            <a:picLocks noGrp="1" noChangeAspect="1"/>
          </p:cNvPicPr>
          <p:nvPr>
            <p:ph idx="4294967295"/>
          </p:nvPr>
        </p:nvPicPr>
        <p:blipFill>
          <a:blip r:embed="rId4" cstate="print"/>
          <a:srcRect t="4591" b="22953"/>
          <a:stretch>
            <a:fillRect/>
          </a:stretch>
        </p:blipFill>
        <p:spPr>
          <a:xfrm>
            <a:off x="0" y="1524000"/>
            <a:ext cx="9139238" cy="4432300"/>
          </a:xfrm>
        </p:spPr>
      </p:pic>
      <p:sp>
        <p:nvSpPr>
          <p:cNvPr id="9" name="Rectangle 8"/>
          <p:cNvSpPr/>
          <p:nvPr/>
        </p:nvSpPr>
        <p:spPr>
          <a:xfrm>
            <a:off x="0" y="15240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Evil, Suffering in the world…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4800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eorgia" pitchFamily="18" charset="0"/>
              </a:rPr>
              <a:t>The atheist says:”An all-powerful loving God wouldn’t allow such things to happen…</a:t>
            </a:r>
            <a:endParaRPr lang="en-US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question all struggle with…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uffe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447800"/>
            <a:ext cx="5846857" cy="4662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Biblical explanation…</a:t>
            </a:r>
            <a:endParaRPr lang="en-US" dirty="0"/>
          </a:p>
        </p:txBody>
      </p:sp>
      <p:pic>
        <p:nvPicPr>
          <p:cNvPr id="11" name="Picture 10" descr="Effects of the fall.gif"/>
          <p:cNvPicPr>
            <a:picLocks noChangeAspect="1"/>
          </p:cNvPicPr>
          <p:nvPr/>
        </p:nvPicPr>
        <p:blipFill>
          <a:blip r:embed="rId2" cstate="print"/>
          <a:srcRect t="2840" b="8521"/>
          <a:stretch>
            <a:fillRect/>
          </a:stretch>
        </p:blipFill>
        <p:spPr>
          <a:xfrm>
            <a:off x="990600" y="1676401"/>
            <a:ext cx="7162800" cy="4191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90600" y="1676400"/>
            <a:ext cx="7162800" cy="4191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4495800"/>
            <a:ext cx="8305800" cy="1371600"/>
          </a:xfrm>
        </p:spPr>
        <p:txBody>
          <a:bodyPr/>
          <a:lstStyle/>
          <a:p>
            <a:r>
              <a:rPr lang="en-US" dirty="0" smtClean="0"/>
              <a:t>Man given choice of good and evil, lost right to live in a world with no evil…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arden of Eden.jpg"/>
          <p:cNvPicPr>
            <a:picLocks noChangeAspect="1"/>
          </p:cNvPicPr>
          <p:nvPr/>
        </p:nvPicPr>
        <p:blipFill>
          <a:blip r:embed="rId2" cstate="print"/>
          <a:srcRect b="22456"/>
          <a:stretch>
            <a:fillRect/>
          </a:stretch>
        </p:blipFill>
        <p:spPr>
          <a:xfrm>
            <a:off x="457199" y="1752600"/>
            <a:ext cx="8254507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1676400"/>
            <a:ext cx="8382000" cy="41910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5791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 of His love gave us free will..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4191000"/>
            <a:ext cx="87630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Gen 2:16-17 "Of every tree of the garden you may freely eat; 17 but of the tree of the know-ledge of good and evil you shall not eat, for in the day that you eat of it you shall surely die."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0"/>
            <a:ext cx="9144000" cy="41148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same choice..</a:t>
            </a:r>
            <a:endParaRPr lang="en-US" dirty="0"/>
          </a:p>
        </p:txBody>
      </p:sp>
      <p:pic>
        <p:nvPicPr>
          <p:cNvPr id="4" name="Picture 3" descr="Choice of good and evil.jpg"/>
          <p:cNvPicPr>
            <a:picLocks noChangeAspect="1"/>
          </p:cNvPicPr>
          <p:nvPr/>
        </p:nvPicPr>
        <p:blipFill>
          <a:blip r:embed="rId2" cstate="print"/>
          <a:srcRect t="12800"/>
          <a:stretch>
            <a:fillRect/>
          </a:stretch>
        </p:blipFill>
        <p:spPr>
          <a:xfrm>
            <a:off x="0" y="1600200"/>
            <a:ext cx="9144000" cy="398677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267200"/>
            <a:ext cx="8534400" cy="1858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 John 2:15  Do not love the world or the things in the world. If anyone loves the world, the love of the Father is not in him.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8E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does God allow evil?</a:t>
            </a:r>
            <a:endParaRPr lang="en-US" dirty="0"/>
          </a:p>
        </p:txBody>
      </p:sp>
      <p:pic>
        <p:nvPicPr>
          <p:cNvPr id="7" name="Picture 6" descr="DearGodWhyPain.jpg"/>
          <p:cNvPicPr>
            <a:picLocks noChangeAspect="1"/>
          </p:cNvPicPr>
          <p:nvPr/>
        </p:nvPicPr>
        <p:blipFill>
          <a:blip r:embed="rId2" cstate="print"/>
          <a:srcRect b="33488"/>
          <a:stretch>
            <a:fillRect/>
          </a:stretch>
        </p:blipFill>
        <p:spPr>
          <a:xfrm>
            <a:off x="0" y="1752599"/>
            <a:ext cx="9144000" cy="412921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4495800"/>
            <a:ext cx="8915400" cy="1554163"/>
          </a:xfrm>
        </p:spPr>
        <p:txBody>
          <a:bodyPr/>
          <a:lstStyle/>
          <a:p>
            <a:r>
              <a:rPr lang="en-US" dirty="0" smtClean="0"/>
              <a:t>A world without choice would not allow the existence of love any more than evil..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000099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eincarnation-past-life-evidence.jpg"/>
          <p:cNvPicPr>
            <a:picLocks noChangeAspect="1"/>
          </p:cNvPicPr>
          <p:nvPr/>
        </p:nvPicPr>
        <p:blipFill>
          <a:blip r:embed="rId2" cstate="print"/>
          <a:srcRect t="8405" b="2802"/>
          <a:stretch>
            <a:fillRect/>
          </a:stretch>
        </p:blipFill>
        <p:spPr>
          <a:xfrm>
            <a:off x="914400" y="1676400"/>
            <a:ext cx="7162800" cy="42236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1676400"/>
            <a:ext cx="7239000" cy="42672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other religions solve this problem…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4648200"/>
            <a:ext cx="8382000" cy="1371601"/>
          </a:xfrm>
        </p:spPr>
        <p:txBody>
          <a:bodyPr>
            <a:normAutofit/>
          </a:bodyPr>
          <a:lstStyle/>
          <a:p>
            <a:r>
              <a:rPr lang="en-US" dirty="0" smtClean="0"/>
              <a:t>Karma, reincarnation teach we are paying for wrong in a previous life..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144000" cy="4343400"/>
          </a:xfrm>
          <a:prstGeom prst="rect">
            <a:avLst/>
          </a:prstGeom>
          <a:solidFill>
            <a:srgbClr val="000099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Job and his friends.jpg"/>
          <p:cNvPicPr>
            <a:picLocks noChangeAspect="1"/>
          </p:cNvPicPr>
          <p:nvPr/>
        </p:nvPicPr>
        <p:blipFill>
          <a:blip r:embed="rId2" cstate="print"/>
          <a:srcRect t="14222" b="14222"/>
          <a:stretch>
            <a:fillRect/>
          </a:stretch>
        </p:blipFill>
        <p:spPr>
          <a:xfrm>
            <a:off x="0" y="1676400"/>
            <a:ext cx="9144000" cy="416960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of Job’s friends..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495799"/>
            <a:ext cx="8534400" cy="1219201"/>
          </a:xfrm>
        </p:spPr>
        <p:txBody>
          <a:bodyPr/>
          <a:lstStyle/>
          <a:p>
            <a:r>
              <a:rPr lang="en-US" dirty="0" smtClean="0"/>
              <a:t>They each concluded Job must have done something to cause his suffering..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357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Why Does God Allow Suffering?</vt:lpstr>
      <vt:lpstr>Evil, Suffering in the world…</vt:lpstr>
      <vt:lpstr>A question all struggle with…</vt:lpstr>
      <vt:lpstr>Biblical explanation…</vt:lpstr>
      <vt:lpstr>God of His love gave us free will..</vt:lpstr>
      <vt:lpstr>We have same choice..</vt:lpstr>
      <vt:lpstr>Why does God allow evil?</vt:lpstr>
      <vt:lpstr>How other religions solve this problem…</vt:lpstr>
      <vt:lpstr>View of Job’s friends..</vt:lpstr>
      <vt:lpstr>Life is not always fair..</vt:lpstr>
      <vt:lpstr>What can we do?..</vt:lpstr>
      <vt:lpstr>What can we do?..</vt:lpstr>
      <vt:lpstr>What can we do?..</vt:lpstr>
      <vt:lpstr>What can we do?..</vt:lpstr>
      <vt:lpstr>Why Does God Allow Suffering?</vt:lpstr>
      <vt:lpstr>Slide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248</cp:revision>
  <dcterms:created xsi:type="dcterms:W3CDTF">2011-02-15T07:29:10Z</dcterms:created>
  <dcterms:modified xsi:type="dcterms:W3CDTF">2014-05-20T16:23:56Z</dcterms:modified>
</cp:coreProperties>
</file>