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5" r:id="rId2"/>
    <p:sldId id="278" r:id="rId3"/>
    <p:sldId id="282" r:id="rId4"/>
    <p:sldId id="280" r:id="rId5"/>
    <p:sldId id="283" r:id="rId6"/>
    <p:sldId id="285" r:id="rId7"/>
    <p:sldId id="286" r:id="rId8"/>
    <p:sldId id="281" r:id="rId9"/>
    <p:sldId id="279" r:id="rId10"/>
    <p:sldId id="287" r:id="rId11"/>
    <p:sldId id="288" r:id="rId12"/>
    <p:sldId id="289" r:id="rId13"/>
    <p:sldId id="290" r:id="rId14"/>
    <p:sldId id="292" r:id="rId15"/>
    <p:sldId id="291" r:id="rId16"/>
    <p:sldId id="293" r:id="rId17"/>
    <p:sldId id="294" r:id="rId18"/>
    <p:sldId id="295" r:id="rId19"/>
    <p:sldId id="29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140C"/>
    <a:srgbClr val="280F06"/>
    <a:srgbClr val="1A0A04"/>
    <a:srgbClr val="361508"/>
    <a:srgbClr val="250D05"/>
    <a:srgbClr val="1E0B04"/>
    <a:srgbClr val="2C1106"/>
    <a:srgbClr val="170903"/>
    <a:srgbClr val="210D05"/>
    <a:srgbClr val="2825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3600" dirty="0" smtClean="0">
                <a:latin typeface="Georgia" pitchFamily="18" charset="0"/>
              </a:rPr>
              <a:t>Four Areas of Prayer</a:t>
            </a:r>
            <a:endParaRPr lang="en-US" sz="3600" dirty="0">
              <a:latin typeface="Georgia" pitchFamily="18" charset="0"/>
            </a:endParaRPr>
          </a:p>
        </c:rich>
      </c:tx>
      <c:layout>
        <c:manualLayout>
          <c:xMode val="edge"/>
          <c:yMode val="edge"/>
          <c:x val="0.20239112472052104"/>
          <c:y val="4.0000000000000029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Worship</c:v>
                </c:pt>
                <c:pt idx="1">
                  <c:v>Confession</c:v>
                </c:pt>
                <c:pt idx="2">
                  <c:v>Thanksgiving</c:v>
                </c:pt>
                <c:pt idx="3">
                  <c:v>Supplication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0.46296</cdr:x>
      <cdr:y>0.25316</cdr:y>
    </cdr:from>
    <cdr:to>
      <cdr:x>0.88889</cdr:x>
      <cdr:y>0.35443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0000" y="1524000"/>
          <a:ext cx="35052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3600" dirty="0" smtClean="0">
              <a:latin typeface="Georgia" pitchFamily="18" charset="0"/>
            </a:rPr>
            <a:t>Confession</a:t>
          </a:r>
          <a:endParaRPr lang="en-US" sz="3600" dirty="0">
            <a:latin typeface="Georgia" pitchFamily="18" charset="0"/>
          </a:endParaRPr>
        </a:p>
      </cdr:txBody>
    </cdr:sp>
  </cdr:relSizeAnchor>
  <cdr:relSizeAnchor xmlns:cdr="http://schemas.openxmlformats.org/drawingml/2006/chartDrawing">
    <cdr:from>
      <cdr:x>0.18519</cdr:x>
      <cdr:y>0.49367</cdr:y>
    </cdr:from>
    <cdr:to>
      <cdr:x>0.4537</cdr:x>
      <cdr:y>0.60759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24000" y="2971800"/>
          <a:ext cx="22098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3600" dirty="0" smtClean="0">
              <a:latin typeface="Georgia" pitchFamily="18" charset="0"/>
            </a:rPr>
            <a:t>Petitions</a:t>
          </a:r>
          <a:endParaRPr lang="en-US" sz="3600" dirty="0">
            <a:latin typeface="Georgia" pitchFamily="18" charset="0"/>
          </a:endParaRPr>
        </a:p>
      </cdr:txBody>
    </cdr:sp>
  </cdr:relSizeAnchor>
  <cdr:relSizeAnchor xmlns:cdr="http://schemas.openxmlformats.org/drawingml/2006/chartDrawing">
    <cdr:from>
      <cdr:x>0.48148</cdr:x>
      <cdr:y>0.49367</cdr:y>
    </cdr:from>
    <cdr:to>
      <cdr:x>0.90741</cdr:x>
      <cdr:y>0.62025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962400" y="2971800"/>
          <a:ext cx="35052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3600" dirty="0" smtClean="0">
              <a:latin typeface="Georgia" pitchFamily="18" charset="0"/>
            </a:rPr>
            <a:t>Intercession</a:t>
          </a:r>
          <a:endParaRPr lang="en-US" sz="3600" dirty="0">
            <a:latin typeface="Georgia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tabLst>
                <a:tab pos="4745038" algn="l"/>
              </a:tabLst>
              <a:defRPr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  <a:effectLst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Prayer life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/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rayer 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05800" cy="1676399"/>
          </a:xfrm>
        </p:spPr>
        <p:txBody>
          <a:bodyPr/>
          <a:lstStyle/>
          <a:p>
            <a:r>
              <a:rPr lang="en-US" dirty="0" smtClean="0"/>
              <a:t>Teach Us to Pray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562600"/>
            <a:ext cx="66294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2 Corinthians 1:8-11</a:t>
            </a:r>
            <a:endParaRPr lang="en-US" sz="4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1524000"/>
            <a:ext cx="86106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745038" algn="l"/>
              </a:tabLst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Praying</a:t>
            </a:r>
            <a:r>
              <a:rPr lang="en-US" sz="48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 for Specific Intervention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745038" algn="l"/>
              </a:tabLst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aying for the Si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3400"/>
            <a:ext cx="9144000" cy="5791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3400"/>
            <a:ext cx="9144000" cy="63246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if it is not removed..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is not mainly concerned we are healthy and happy in this life…</a:t>
            </a:r>
          </a:p>
          <a:p>
            <a:r>
              <a:rPr lang="en-US" dirty="0" smtClean="0"/>
              <a:t>We may not have enough faith .. “your faith has made you whole”</a:t>
            </a:r>
          </a:p>
          <a:p>
            <a:r>
              <a:rPr lang="en-US" dirty="0" smtClean="0"/>
              <a:t>God can still be glorified.. one of best ways to show the difference of our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l things together for go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Show others how we are different…</a:t>
            </a:r>
          </a:p>
          <a:p>
            <a:pPr lvl="1"/>
            <a:r>
              <a:rPr lang="en-US" dirty="0" smtClean="0"/>
              <a:t>Romans 8:28 all things work together for good to those who love God..</a:t>
            </a:r>
          </a:p>
          <a:p>
            <a:r>
              <a:rPr lang="en-US" dirty="0" smtClean="0"/>
              <a:t>We get something greater than we expected..</a:t>
            </a:r>
          </a:p>
          <a:p>
            <a:pPr lvl="1"/>
            <a:r>
              <a:rPr lang="en-US" dirty="0" smtClean="0"/>
              <a:t>2 Corinthians 4:17 For our light affliction, which is but for a moment, is working for us a far more exceeding and eternal weight of glory.. </a:t>
            </a:r>
          </a:p>
          <a:p>
            <a:pPr lvl="1"/>
            <a:r>
              <a:rPr lang="en-US" dirty="0" smtClean="0"/>
              <a:t>2 Corinthians 12:9-10 And He said to me, "My grace is sufficient for you, for My strength is made perfect in weakness."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ible plan.jpg"/>
          <p:cNvPicPr>
            <a:picLocks noChangeAspect="1"/>
          </p:cNvPicPr>
          <p:nvPr/>
        </p:nvPicPr>
        <p:blipFill>
          <a:blip r:embed="rId2" cstate="print"/>
          <a:srcRect t="26203"/>
          <a:stretch>
            <a:fillRect/>
          </a:stretch>
        </p:blipFill>
        <p:spPr>
          <a:xfrm>
            <a:off x="0" y="1447800"/>
            <a:ext cx="9144000" cy="28327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Praying for salvation of others..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2209800"/>
          </a:xfrm>
        </p:spPr>
        <p:txBody>
          <a:bodyPr/>
          <a:lstStyle/>
          <a:p>
            <a:r>
              <a:rPr lang="en-US" dirty="0" smtClean="0"/>
              <a:t>Matthew 7:7 "Ask, and it will be given to you; seek, and you will find; knock, and it will be opened to you.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Scriptural cases..</a:t>
            </a:r>
            <a:endParaRPr lang="en-US" dirty="0"/>
          </a:p>
        </p:txBody>
      </p:sp>
      <p:pic>
        <p:nvPicPr>
          <p:cNvPr id="5" name="Picture 4" descr="Cornelius praying to G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1600200"/>
            <a:ext cx="3340100" cy="2438400"/>
          </a:xfrm>
          <a:prstGeom prst="rect">
            <a:avLst/>
          </a:prstGeom>
        </p:spPr>
      </p:pic>
      <p:pic>
        <p:nvPicPr>
          <p:cNvPr id="7" name="Picture 6" descr="Saul_blinded_on_road_to_damasc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4419600"/>
            <a:ext cx="3024280" cy="19050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5257800" cy="4800600"/>
          </a:xfrm>
        </p:spPr>
        <p:txBody>
          <a:bodyPr/>
          <a:lstStyle/>
          <a:p>
            <a:r>
              <a:rPr lang="en-US" dirty="0" smtClean="0"/>
              <a:t>Cornelius in Acts 10..</a:t>
            </a:r>
          </a:p>
          <a:p>
            <a:pPr lvl="1"/>
            <a:r>
              <a:rPr lang="en-US" dirty="0" smtClean="0"/>
              <a:t>His prayers were heard</a:t>
            </a:r>
          </a:p>
          <a:p>
            <a:pPr lvl="1"/>
            <a:r>
              <a:rPr lang="en-US" dirty="0" smtClean="0"/>
              <a:t>God answered by sending Peter to speak to him..</a:t>
            </a:r>
          </a:p>
          <a:p>
            <a:r>
              <a:rPr lang="en-US" dirty="0" smtClean="0"/>
              <a:t>Saul in Acts 9..</a:t>
            </a:r>
          </a:p>
          <a:p>
            <a:pPr lvl="1"/>
            <a:r>
              <a:rPr lang="en-US" dirty="0" smtClean="0"/>
              <a:t>Saul prayed three days..</a:t>
            </a:r>
          </a:p>
          <a:p>
            <a:pPr lvl="1"/>
            <a:r>
              <a:rPr lang="en-US" dirty="0" smtClean="0"/>
              <a:t>God sent Ananias to tell him what to do…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ible plan.jpg"/>
          <p:cNvPicPr>
            <a:picLocks noChangeAspect="1"/>
          </p:cNvPicPr>
          <p:nvPr/>
        </p:nvPicPr>
        <p:blipFill>
          <a:blip r:embed="rId2" cstate="print"/>
          <a:srcRect t="26203"/>
          <a:stretch>
            <a:fillRect/>
          </a:stretch>
        </p:blipFill>
        <p:spPr>
          <a:xfrm>
            <a:off x="0" y="1447800"/>
            <a:ext cx="9144000" cy="28327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Cannot pray outside God’s plan..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495800"/>
            <a:ext cx="8382000" cy="2209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Jeremiah 7:16 "Therefore do not pray for this people, nor lift up a cry or prayer for them, nor make intercession to Me; for I will not hear you. </a:t>
            </a:r>
          </a:p>
          <a:p>
            <a:r>
              <a:rPr lang="en-US" dirty="0" smtClean="0"/>
              <a:t>Luke 16:29-30 Abraham said to him, 'They have Moses and the prophets; let them hear them.'  30 And he said, 'No, father Abraham; but if one goes to them from the dead, they will repent.'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ser beam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219199"/>
            <a:ext cx="9144000" cy="563880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6248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Laser specific prayer..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3962400"/>
            <a:ext cx="8229600" cy="2667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 don’t do this often because we lack faith</a:t>
            </a:r>
          </a:p>
          <a:p>
            <a:r>
              <a:rPr lang="en-US" sz="4000" dirty="0" smtClean="0"/>
              <a:t>Instead of being specific, we pray in vague terms …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1614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ideons flee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1371600"/>
            <a:ext cx="2132501" cy="331420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Gideon’s fleece..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724400"/>
            <a:ext cx="84582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Judges 7:36-40…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night, Want fleece wet and ground dry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night, want fleece dry and ground wet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beka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524001"/>
            <a:ext cx="5029200" cy="28194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Prayer of </a:t>
            </a:r>
            <a:r>
              <a:rPr lang="en-US" dirty="0" err="1" smtClean="0"/>
              <a:t>Eliezer</a:t>
            </a:r>
            <a:r>
              <a:rPr lang="en-US" dirty="0" smtClean="0"/>
              <a:t> for wife for Isaac..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2286000"/>
          </a:xfrm>
        </p:spPr>
        <p:txBody>
          <a:bodyPr/>
          <a:lstStyle/>
          <a:p>
            <a:r>
              <a:rPr lang="en-US" dirty="0" smtClean="0"/>
              <a:t>Genesis 24:12-14 His very specific request could not be misunderstood</a:t>
            </a:r>
          </a:p>
          <a:p>
            <a:r>
              <a:rPr lang="en-US" dirty="0" smtClean="0"/>
              <a:t>God answered it exactly .. Vs 15-21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lijah on Mt Carm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600200"/>
            <a:ext cx="2209800" cy="3041010"/>
          </a:xfrm>
          <a:prstGeom prst="rect">
            <a:avLst/>
          </a:prstGeom>
        </p:spPr>
      </p:pic>
      <p:pic>
        <p:nvPicPr>
          <p:cNvPr id="3" name="Picture 2" descr="Elijah calls on God to answer by fi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1600200"/>
            <a:ext cx="2270252" cy="3124200"/>
          </a:xfrm>
          <a:prstGeom prst="rect">
            <a:avLst/>
          </a:prstGeom>
        </p:spPr>
      </p:pic>
      <p:pic>
        <p:nvPicPr>
          <p:cNvPr id="4" name="Picture 3" descr="Elijah-MtCarme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200" y="1600200"/>
            <a:ext cx="2270252" cy="31242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Elijah on Mt Carmel..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676400"/>
          </a:xfrm>
        </p:spPr>
        <p:txBody>
          <a:bodyPr/>
          <a:lstStyle/>
          <a:p>
            <a:r>
              <a:rPr lang="en-US" dirty="0" smtClean="0"/>
              <a:t>The God who answers by fire … let Him be God!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rayer 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05800" cy="1676399"/>
          </a:xfrm>
        </p:spPr>
        <p:txBody>
          <a:bodyPr/>
          <a:lstStyle/>
          <a:p>
            <a:r>
              <a:rPr lang="en-US" dirty="0" smtClean="0"/>
              <a:t>Teach Us to Pray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562600"/>
            <a:ext cx="66294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2 Corinthians 1:8-11</a:t>
            </a:r>
            <a:endParaRPr lang="en-US" sz="4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1524000"/>
            <a:ext cx="86106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745038" algn="l"/>
              </a:tabLst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Praying</a:t>
            </a:r>
            <a:r>
              <a:rPr lang="en-US" sz="4800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 for Specific Intervention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745038" algn="l"/>
              </a:tabLst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achUsToPr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457200"/>
            <a:ext cx="9127063" cy="5943600"/>
          </a:xfrm>
          <a:prstGeom prst="rect">
            <a:avLst/>
          </a:prstGeom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2133600" y="5791200"/>
            <a:ext cx="48006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Luke 11:1-4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533400" y="381000"/>
          <a:ext cx="82296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1905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Georgia" pitchFamily="18" charset="0"/>
              </a:rPr>
              <a:t>Worship</a:t>
            </a:r>
            <a:endParaRPr lang="en-US" sz="36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doration and Praise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rcRect l="878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 in Worship..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057400"/>
            <a:ext cx="5715000" cy="838200"/>
          </a:xfrm>
          <a:solidFill>
            <a:schemeClr val="tx1">
              <a:alpha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Adoration &amp; Praise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38400" y="3276600"/>
            <a:ext cx="4267200" cy="8382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Thanksgiving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ayer-targe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Confession..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CON.. FESS .. “speak the same thing”</a:t>
            </a:r>
          </a:p>
          <a:p>
            <a:pPr lvl="1"/>
            <a:r>
              <a:rPr lang="en-US" sz="3200" dirty="0" smtClean="0"/>
              <a:t>Confess Jesus .. say same as God says</a:t>
            </a:r>
          </a:p>
          <a:p>
            <a:pPr lvl="1"/>
            <a:r>
              <a:rPr lang="en-US" sz="3200" dirty="0" smtClean="0"/>
              <a:t>Confess sins .. say what God says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80F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riesiconteachustopray300x.jpg"/>
          <p:cNvPicPr>
            <a:picLocks noChangeAspect="1"/>
          </p:cNvPicPr>
          <p:nvPr/>
        </p:nvPicPr>
        <p:blipFill>
          <a:blip r:embed="rId2" cstate="print">
            <a:lum bright="-12000" contrast="10000"/>
          </a:blip>
          <a:srcRect t="58080" r="4800" b="9600"/>
          <a:stretch>
            <a:fillRect/>
          </a:stretch>
        </p:blipFill>
        <p:spPr>
          <a:xfrm>
            <a:off x="0" y="3733800"/>
            <a:ext cx="9144001" cy="31242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Petitions..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2209799"/>
          </a:xfrm>
        </p:spPr>
        <p:txBody>
          <a:bodyPr/>
          <a:lstStyle/>
          <a:p>
            <a:r>
              <a:rPr lang="en-US" dirty="0" smtClean="0"/>
              <a:t>To ask, to beg or solicit .. </a:t>
            </a:r>
          </a:p>
          <a:p>
            <a:r>
              <a:rPr lang="en-US" dirty="0" smtClean="0"/>
              <a:t>Asking something from God..</a:t>
            </a:r>
          </a:p>
          <a:p>
            <a:r>
              <a:rPr lang="en-US" dirty="0" smtClean="0"/>
              <a:t>A wanting, need, entreaty, supplication..</a:t>
            </a:r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4572000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Psalms 50:15  Call upon Me in the day of trouble; I will deliver you, and you shall glorify Me.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"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terces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4648200"/>
            <a:ext cx="5410200" cy="186461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Intercession..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678363"/>
          </a:xfrm>
        </p:spPr>
        <p:txBody>
          <a:bodyPr/>
          <a:lstStyle/>
          <a:p>
            <a:r>
              <a:rPr lang="en-US" dirty="0" smtClean="0"/>
              <a:t>Step in between two parties ..</a:t>
            </a:r>
          </a:p>
          <a:p>
            <a:r>
              <a:rPr lang="en-US" dirty="0" smtClean="0"/>
              <a:t>We must have proper qualifications..</a:t>
            </a:r>
          </a:p>
          <a:p>
            <a:pPr lvl="1"/>
            <a:r>
              <a:rPr lang="en-US" dirty="0" smtClean="0"/>
              <a:t>Purity of Life</a:t>
            </a:r>
          </a:p>
          <a:p>
            <a:pPr lvl="1"/>
            <a:r>
              <a:rPr lang="en-US" dirty="0" smtClean="0"/>
              <a:t>Vital importance</a:t>
            </a:r>
          </a:p>
          <a:p>
            <a:pPr lvl="1"/>
            <a:r>
              <a:rPr lang="en-US" dirty="0" smtClean="0"/>
              <a:t>Selfless concern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we ask for..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4419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James 4:2-3 you do not have because you do not ask…</a:t>
            </a:r>
          </a:p>
          <a:p>
            <a:r>
              <a:rPr lang="en-US" dirty="0" smtClean="0"/>
              <a:t> Psalms 81:10 I am the Lord your God... open your mouth wide, and I will fill it. </a:t>
            </a:r>
          </a:p>
          <a:p>
            <a:r>
              <a:rPr lang="en-US" dirty="0" smtClean="0"/>
              <a:t>Ephesians 3:20 Now to Him who is able to do exceedingly abundantly above all that we ask or think, according to the power that works in us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ling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tretch>
            <a:fillRect/>
          </a:stretch>
        </p:blipFill>
        <p:spPr>
          <a:xfrm>
            <a:off x="0" y="1191882"/>
            <a:ext cx="9144000" cy="566611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295400"/>
            <a:ext cx="9144000" cy="5562600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Praying for healing..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181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God does answer..</a:t>
            </a:r>
          </a:p>
          <a:p>
            <a:pPr lvl="1"/>
            <a:r>
              <a:rPr lang="en-US" sz="3200" dirty="0" smtClean="0"/>
              <a:t>2 Corinthians 1:8-11 we had the sentence of death in ourselves, that we should not trust in ourselves but in God who raises the dead,  who delivered us from so great a death..you also helping together in prayer for us..</a:t>
            </a:r>
          </a:p>
          <a:p>
            <a:r>
              <a:rPr lang="en-US" sz="4000" dirty="0" smtClean="0"/>
              <a:t>Not necessarily by miracle.. God can intervene through prayers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2548</TotalTime>
  <Words>657</Words>
  <Application>Microsoft Office PowerPoint</Application>
  <PresentationFormat>On-screen Show (4:3)</PresentationFormat>
  <Paragraphs>72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Teach Us to Pray</vt:lpstr>
      <vt:lpstr>Slide 2</vt:lpstr>
      <vt:lpstr>Slide 3</vt:lpstr>
      <vt:lpstr>Begin in Worship..</vt:lpstr>
      <vt:lpstr>Confession..</vt:lpstr>
      <vt:lpstr>Petitions..</vt:lpstr>
      <vt:lpstr>Intercession..</vt:lpstr>
      <vt:lpstr>What can we ask for..</vt:lpstr>
      <vt:lpstr>Praying for healing..</vt:lpstr>
      <vt:lpstr>What if it is not removed..</vt:lpstr>
      <vt:lpstr>Things to remember..</vt:lpstr>
      <vt:lpstr>Praying for salvation of others..</vt:lpstr>
      <vt:lpstr>Scriptural cases..</vt:lpstr>
      <vt:lpstr>Cannot pray outside God’s plan..</vt:lpstr>
      <vt:lpstr>Laser specific prayer..</vt:lpstr>
      <vt:lpstr>Gideon’s fleece..</vt:lpstr>
      <vt:lpstr>Prayer of Eliezer for wife for Isaac..</vt:lpstr>
      <vt:lpstr>Elijah on Mt Carmel..</vt:lpstr>
      <vt:lpstr>Teach Us to Pray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309</cp:revision>
  <dcterms:created xsi:type="dcterms:W3CDTF">2011-02-15T07:29:10Z</dcterms:created>
  <dcterms:modified xsi:type="dcterms:W3CDTF">2014-06-06T17:14:44Z</dcterms:modified>
</cp:coreProperties>
</file>