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9" r:id="rId3"/>
    <p:sldId id="267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300"/>
    <a:srgbClr val="663300"/>
    <a:srgbClr val="0094C8"/>
    <a:srgbClr val="0078A2"/>
    <a:srgbClr val="000000"/>
    <a:srgbClr val="FFCC00"/>
    <a:srgbClr val="6699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evino-via-flickr.jpg"/>
          <p:cNvPicPr>
            <a:picLocks noChangeAspect="1"/>
          </p:cNvPicPr>
          <p:nvPr userDrawn="1"/>
        </p:nvPicPr>
        <p:blipFill>
          <a:blip r:embed="rId13" cstate="print">
            <a:lum bright="-10000" contrast="10000"/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2" name="Picture 11" descr="GroundZeroCross.jpg"/>
          <p:cNvPicPr>
            <a:picLocks noChangeAspect="1"/>
          </p:cNvPicPr>
          <p:nvPr userDrawn="1"/>
        </p:nvPicPr>
        <p:blipFill>
          <a:blip r:embed="rId14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ndZeroCross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447800"/>
          </a:xfrm>
        </p:spPr>
        <p:txBody>
          <a:bodyPr/>
          <a:lstStyle/>
          <a:p>
            <a:r>
              <a:rPr lang="en-US" sz="3600" i="1" dirty="0" smtClean="0"/>
              <a:t>If the Foundations are Destroyed..</a:t>
            </a:r>
            <a:r>
              <a:rPr lang="en-US" sz="4000" i="1" dirty="0" smtClean="0"/>
              <a:t> </a:t>
            </a:r>
            <a:r>
              <a:rPr lang="en-US" sz="4400" dirty="0" smtClean="0"/>
              <a:t>What Can the Righteous Do?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Psalm 11:1-7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what God sees..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449763"/>
          </a:xfrm>
        </p:spPr>
        <p:txBody>
          <a:bodyPr/>
          <a:lstStyle/>
          <a:p>
            <a:r>
              <a:rPr lang="en-US" dirty="0" smtClean="0"/>
              <a:t>His eyelids behold the sons of men..</a:t>
            </a:r>
          </a:p>
          <a:p>
            <a:r>
              <a:rPr lang="en-US" dirty="0" smtClean="0"/>
              <a:t>The Lord tests the righteous.. </a:t>
            </a:r>
            <a:r>
              <a:rPr lang="en-US" sz="2800" dirty="0" smtClean="0"/>
              <a:t>Heb 4:12</a:t>
            </a:r>
          </a:p>
          <a:p>
            <a:r>
              <a:rPr lang="en-US" dirty="0" smtClean="0"/>
              <a:t>His soul hates …</a:t>
            </a:r>
          </a:p>
          <a:p>
            <a:pPr lvl="1"/>
            <a:r>
              <a:rPr lang="en-US" dirty="0" smtClean="0"/>
              <a:t>The wicked…</a:t>
            </a:r>
          </a:p>
          <a:p>
            <a:pPr lvl="1"/>
            <a:r>
              <a:rPr lang="en-US" dirty="0" smtClean="0"/>
              <a:t>The one who loves violence…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illars of civiliz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what God sees..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449763"/>
          </a:xfrm>
        </p:spPr>
        <p:txBody>
          <a:bodyPr/>
          <a:lstStyle/>
          <a:p>
            <a:r>
              <a:rPr lang="en-US" dirty="0" smtClean="0"/>
              <a:t>The Destiny of the Wicked..</a:t>
            </a:r>
          </a:p>
          <a:p>
            <a:pPr lvl="1"/>
            <a:r>
              <a:rPr lang="en-US" dirty="0" smtClean="0"/>
              <a:t>Upon the wicked He will rain coals, fire and brimstone, burning wind… Gen 19:24; Rev 9:17</a:t>
            </a:r>
          </a:p>
          <a:p>
            <a:r>
              <a:rPr lang="en-US" dirty="0" smtClean="0"/>
              <a:t>The love and favor of God..</a:t>
            </a:r>
          </a:p>
          <a:p>
            <a:pPr lvl="1"/>
            <a:r>
              <a:rPr lang="en-US" dirty="0" smtClean="0"/>
              <a:t>The Lord is righteous</a:t>
            </a:r>
          </a:p>
          <a:p>
            <a:pPr lvl="1"/>
            <a:r>
              <a:rPr lang="en-US" dirty="0" smtClean="0"/>
              <a:t>He loves righteousness</a:t>
            </a:r>
          </a:p>
          <a:p>
            <a:pPr lvl="1"/>
            <a:r>
              <a:rPr lang="en-US" dirty="0" smtClean="0"/>
              <a:t>He beholds the upright.. 1 John 3:1-3; Matt 25:34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Reason for our Faith..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4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word of God will never be destroyed ..</a:t>
            </a:r>
          </a:p>
          <a:p>
            <a:pPr lvl="1"/>
            <a:r>
              <a:rPr lang="en-US" sz="3200" dirty="0" smtClean="0"/>
              <a:t>Isaiah 40:7-8</a:t>
            </a:r>
          </a:p>
          <a:p>
            <a:r>
              <a:rPr lang="en-US" sz="3200" dirty="0" smtClean="0"/>
              <a:t>The work of Christ will never be destroyed..</a:t>
            </a:r>
          </a:p>
          <a:p>
            <a:pPr lvl="1"/>
            <a:r>
              <a:rPr lang="en-US" sz="3200" dirty="0" smtClean="0"/>
              <a:t>Heb 9:24-28</a:t>
            </a:r>
          </a:p>
          <a:p>
            <a:r>
              <a:rPr lang="en-US" sz="3200" dirty="0" smtClean="0"/>
              <a:t>Our hope in Christ will never be destroyed..</a:t>
            </a:r>
          </a:p>
          <a:p>
            <a:pPr lvl="1"/>
            <a:r>
              <a:rPr lang="en-US" sz="3200" dirty="0" smtClean="0"/>
              <a:t>Heb 6:18-20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Sure Foundation..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895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Isaiah 28:16 Therefore thus says the Lord God: "Behold, I lay in Zion a stone for a foundation, A tried stone, a precious cornerstone, </a:t>
            </a:r>
            <a:r>
              <a:rPr lang="en-US" i="1" dirty="0" smtClean="0">
                <a:solidFill>
                  <a:srgbClr val="FFC000"/>
                </a:solidFill>
              </a:rPr>
              <a:t>a sure foundation</a:t>
            </a:r>
            <a:r>
              <a:rPr lang="en-US" dirty="0" smtClean="0"/>
              <a:t>; Whoever believes will not act hastily.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ndZeroCross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447800"/>
          </a:xfrm>
        </p:spPr>
        <p:txBody>
          <a:bodyPr/>
          <a:lstStyle/>
          <a:p>
            <a:r>
              <a:rPr lang="en-US" sz="3600" i="1" dirty="0" smtClean="0"/>
              <a:t>If the Foundations are Destroyed..</a:t>
            </a:r>
            <a:r>
              <a:rPr lang="en-US" sz="4000" i="1" dirty="0" smtClean="0"/>
              <a:t> </a:t>
            </a:r>
            <a:r>
              <a:rPr lang="en-US" sz="4400" dirty="0" smtClean="0"/>
              <a:t>What Can the Righteous Do?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Psalm 11:1-7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-sa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6253076" cy="4876801"/>
          </a:xfrm>
          <a:prstGeom prst="rect">
            <a:avLst/>
          </a:prstGeom>
        </p:spPr>
      </p:pic>
      <p:pic>
        <p:nvPicPr>
          <p:cNvPr id="3" name="Picture 2" descr="Davids_Valiant_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962400"/>
            <a:ext cx="5257800" cy="25368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in danger of enemies…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Troublesome times…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038600" cy="3763963"/>
          </a:xfrm>
        </p:spPr>
        <p:txBody>
          <a:bodyPr/>
          <a:lstStyle/>
          <a:p>
            <a:r>
              <a:rPr lang="en-US" sz="3200" i="1" dirty="0" smtClean="0"/>
              <a:t>FEAR … or</a:t>
            </a:r>
          </a:p>
          <a:p>
            <a:r>
              <a:rPr lang="en-US" sz="3200" i="1" dirty="0" smtClean="0"/>
              <a:t>HUMAN ADVICE..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4419600" cy="361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i="1" dirty="0" smtClean="0"/>
              <a:t>FAITH…</a:t>
            </a:r>
          </a:p>
          <a:p>
            <a:pPr>
              <a:buNone/>
            </a:pPr>
            <a:r>
              <a:rPr lang="en-US" sz="3200" i="1" dirty="0" smtClean="0"/>
              <a:t>WISDOM FROM GOD</a:t>
            </a:r>
            <a:endParaRPr lang="en-US" sz="3200" i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447801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We must choose…</a:t>
            </a:r>
          </a:p>
        </p:txBody>
      </p:sp>
      <p:sp>
        <p:nvSpPr>
          <p:cNvPr id="7" name="Explosion 2 6"/>
          <p:cNvSpPr/>
          <p:nvPr/>
        </p:nvSpPr>
        <p:spPr>
          <a:xfrm>
            <a:off x="1371600" y="3124200"/>
            <a:ext cx="5867400" cy="3124200"/>
          </a:xfrm>
          <a:prstGeom prst="irregularSeal2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514600" y="4191000"/>
            <a:ext cx="34290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 Our way of life is under attack..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Psalms 11:1-3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In the Lord I put my trust; How can you say to my soul, "Flee as a bird to your mountain"?  2 For look! The wicked bend their bow, They make ready their arrow on the string, That they may shoot secretly at the upright in heart…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4343400"/>
            <a:ext cx="8229600" cy="144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3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If the foundations are destroyed what can the righteous do?...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worst happens..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371600"/>
          </a:xfrm>
        </p:spPr>
        <p:txBody>
          <a:bodyPr/>
          <a:lstStyle/>
          <a:p>
            <a:r>
              <a:rPr lang="en-US" i="1" dirty="0" smtClean="0"/>
              <a:t>If the foundations are destroyed… what can the righteous do?</a:t>
            </a:r>
            <a:endParaRPr lang="en-US" i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52400" y="4724400"/>
            <a:ext cx="8991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There is something the righteous can</a:t>
            </a:r>
            <a:r>
              <a:rPr kumimoji="0" lang="en-US" sz="36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do..  even in the most disturbing trials of life!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David do? </a:t>
            </a:r>
            <a:endParaRPr lang="en-US" dirty="0"/>
          </a:p>
        </p:txBody>
      </p:sp>
      <p:pic>
        <p:nvPicPr>
          <p:cNvPr id="7" name="Picture 6" descr="mount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6572"/>
            <a:ext cx="9159986" cy="365122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 smtClean="0"/>
              <a:t>The question of fear..</a:t>
            </a:r>
          </a:p>
          <a:p>
            <a:pPr lvl="1"/>
            <a:r>
              <a:rPr lang="en-US" sz="3200" dirty="0" smtClean="0"/>
              <a:t>Flee to the mountains (vs. 1)</a:t>
            </a:r>
          </a:p>
          <a:p>
            <a:pPr lvl="2"/>
            <a:r>
              <a:rPr lang="en-US" dirty="0" smtClean="0"/>
              <a:t>Right to flee temptation (Gen 39:11-13; 2 Tim 2:22)</a:t>
            </a:r>
          </a:p>
          <a:p>
            <a:pPr lvl="2"/>
            <a:r>
              <a:rPr lang="en-US" dirty="0" smtClean="0"/>
              <a:t>But not place of duty, leadership (John 10:12-13)</a:t>
            </a:r>
          </a:p>
          <a:p>
            <a:pPr lvl="1"/>
            <a:r>
              <a:rPr lang="en-US" sz="3200" dirty="0" smtClean="0"/>
              <a:t>Evil plotting of enemies (vs. 2)</a:t>
            </a:r>
          </a:p>
          <a:p>
            <a:pPr lvl="2"/>
            <a:r>
              <a:rPr lang="en-US" dirty="0" smtClean="0"/>
              <a:t>Deceptive, destructive words … (2 Sam 15:1-6)</a:t>
            </a:r>
          </a:p>
          <a:p>
            <a:pPr lvl="2"/>
            <a:r>
              <a:rPr lang="en-US" dirty="0" smtClean="0"/>
              <a:t>David was upright in heart, righteous .. 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5410201"/>
            <a:ext cx="8229600" cy="144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..</a:t>
            </a:r>
            <a:r>
              <a:rPr lang="en-US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If the foundations are destroyed what can the righteous do?...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ical foundations.pg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foundations are shaken..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49763"/>
          </a:xfrm>
        </p:spPr>
        <p:txBody>
          <a:bodyPr/>
          <a:lstStyle/>
          <a:p>
            <a:r>
              <a:rPr lang="en-US" dirty="0" smtClean="0"/>
              <a:t>Our government .. (Proverbs 14:34)</a:t>
            </a:r>
          </a:p>
          <a:p>
            <a:r>
              <a:rPr lang="en-US" dirty="0" smtClean="0"/>
              <a:t>Economic security .. (Matt 6:19-21)</a:t>
            </a:r>
          </a:p>
          <a:p>
            <a:r>
              <a:rPr lang="en-US" dirty="0" smtClean="0"/>
              <a:t>The family institution..  (Gen 2:18-25)</a:t>
            </a:r>
          </a:p>
          <a:p>
            <a:r>
              <a:rPr lang="en-US" dirty="0" smtClean="0"/>
              <a:t>Dependence upon God..  (Rom 1:21-28)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0" y="6324600"/>
            <a:ext cx="9144000" cy="5334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the righteous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Answer of Faith …</a:t>
            </a:r>
          </a:p>
          <a:p>
            <a:pPr lvl="1"/>
            <a:r>
              <a:rPr lang="en-US" dirty="0" smtClean="0"/>
              <a:t>Psalms 11:4-7 The Lord is in His holy temple, The Lord's throne is in heaven; His eyes behold, His eyelids test the sons of men. 5 The Lord tests the righteous, But the wicked and the one who loves violence His soul hates. 6 Upon the wicked He will rain coals; Fire and brimstone and a burning wind Shall be the portion of their cup. 7 For the Lord is righteous, He loves righteousness; His countenance beholds the upright.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mexico-new-moon-april-30-2014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who God is..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449763"/>
          </a:xfrm>
        </p:spPr>
        <p:txBody>
          <a:bodyPr/>
          <a:lstStyle/>
          <a:p>
            <a:r>
              <a:rPr lang="en-US" dirty="0" smtClean="0"/>
              <a:t>The Lord is in His holy temple.. </a:t>
            </a:r>
            <a:r>
              <a:rPr lang="en-US" sz="2800" dirty="0" err="1" smtClean="0"/>
              <a:t>Hab</a:t>
            </a:r>
            <a:r>
              <a:rPr lang="en-US" sz="2800" dirty="0" smtClean="0"/>
              <a:t> 2:20</a:t>
            </a:r>
          </a:p>
          <a:p>
            <a:r>
              <a:rPr lang="en-US" dirty="0" smtClean="0"/>
              <a:t>The Lord’s throne is in heaven.. </a:t>
            </a:r>
            <a:r>
              <a:rPr lang="en-US" sz="2800" dirty="0" smtClean="0"/>
              <a:t>Rev 4:1</a:t>
            </a:r>
            <a:endParaRPr lang="en-US" sz="28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28600" y="4419601"/>
            <a:ext cx="85344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    </a:t>
            </a:r>
            <a:r>
              <a:rPr lang="en-US" sz="7000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The Lord hasn’t gone anywhere…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000" dirty="0" smtClean="0">
                <a:solidFill>
                  <a:srgbClr val="FFC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  <a:cs typeface="Times New Roman" pitchFamily="18" charset="0"/>
              </a:rPr>
              <a:t>so I won’t either!</a:t>
            </a:r>
            <a:endParaRPr kumimoji="0" lang="en-US" sz="70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593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If the Foundations are Destroyed.. What Can the Righteous Do?</vt:lpstr>
      <vt:lpstr>David in danger of enemies…</vt:lpstr>
      <vt:lpstr>Troublesome times…</vt:lpstr>
      <vt:lpstr>Psalms 11:1-3 </vt:lpstr>
      <vt:lpstr>If the worst happens..</vt:lpstr>
      <vt:lpstr>What should David do? </vt:lpstr>
      <vt:lpstr>When foundations are shaken..</vt:lpstr>
      <vt:lpstr>What can the righteous do?</vt:lpstr>
      <vt:lpstr>Remember who God is..</vt:lpstr>
      <vt:lpstr>Remember what God sees..</vt:lpstr>
      <vt:lpstr>Remember what God sees..</vt:lpstr>
      <vt:lpstr>A Reason for our Faith..</vt:lpstr>
      <vt:lpstr>A Sure Foundation..</vt:lpstr>
      <vt:lpstr>If the Foundations are Destroyed.. What Can the Righteous Do?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245</cp:revision>
  <dcterms:created xsi:type="dcterms:W3CDTF">2011-02-15T07:29:10Z</dcterms:created>
  <dcterms:modified xsi:type="dcterms:W3CDTF">2014-06-19T19:42:17Z</dcterms:modified>
</cp:coreProperties>
</file>