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69" r:id="rId3"/>
    <p:sldId id="273" r:id="rId4"/>
    <p:sldId id="275" r:id="rId5"/>
    <p:sldId id="274" r:id="rId6"/>
    <p:sldId id="271" r:id="rId7"/>
    <p:sldId id="276" r:id="rId8"/>
    <p:sldId id="279" r:id="rId9"/>
    <p:sldId id="280" r:id="rId10"/>
    <p:sldId id="281" r:id="rId11"/>
    <p:sldId id="282" r:id="rId12"/>
    <p:sldId id="272" r:id="rId13"/>
    <p:sldId id="283" r:id="rId14"/>
    <p:sldId id="284" r:id="rId15"/>
    <p:sldId id="285" r:id="rId16"/>
    <p:sldId id="286" r:id="rId17"/>
    <p:sldId id="277" r:id="rId18"/>
    <p:sldId id="288" r:id="rId19"/>
    <p:sldId id="287" r:id="rId20"/>
    <p:sldId id="289" r:id="rId21"/>
    <p:sldId id="290" r:id="rId22"/>
    <p:sldId id="291" r:id="rId23"/>
    <p:sldId id="278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2F"/>
    <a:srgbClr val="261300"/>
    <a:srgbClr val="663300"/>
    <a:srgbClr val="0094C8"/>
    <a:srgbClr val="0078A2"/>
    <a:srgbClr val="000000"/>
    <a:srgbClr val="FFCC00"/>
    <a:srgbClr val="6699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t am I worth in vast univers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 am I worth in vast universe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066800"/>
          </a:xfrm>
        </p:spPr>
        <p:txBody>
          <a:bodyPr/>
          <a:lstStyle/>
          <a:p>
            <a:r>
              <a:rPr lang="en-US" dirty="0" smtClean="0"/>
              <a:t>What is my Self-Worth?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Psalm 139:1-24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cob-blessing-his-sons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533400"/>
            <a:ext cx="9144000" cy="56792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  <a:solidFill>
            <a:schemeClr val="tx1">
              <a:alpha val="25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You have hedged me behind and before and laid Your hand upon me..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9.7-10 no place to h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2593"/>
            <a:ext cx="9144000" cy="6091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5257800"/>
            <a:ext cx="70104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Such knowledge is too wonderful for me…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God is Near You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</a:rPr>
              <a:t>Psalm 139:7-12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495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Where can I go </a:t>
            </a:r>
            <a:r>
              <a:rPr lang="en-US" sz="2400" dirty="0" smtClean="0"/>
              <a:t>from Your Spirit? Or </a:t>
            </a:r>
            <a:r>
              <a:rPr lang="en-US" sz="2400" dirty="0" smtClean="0">
                <a:solidFill>
                  <a:srgbClr val="FFC000"/>
                </a:solidFill>
              </a:rPr>
              <a:t>where can I flee </a:t>
            </a:r>
            <a:r>
              <a:rPr lang="en-US" sz="2400" dirty="0" smtClean="0"/>
              <a:t>from Your presence? 8 If I ascend into heaven, </a:t>
            </a:r>
            <a:r>
              <a:rPr lang="en-US" sz="2400" dirty="0" smtClean="0">
                <a:solidFill>
                  <a:srgbClr val="FFC000"/>
                </a:solidFill>
              </a:rPr>
              <a:t>You are there</a:t>
            </a:r>
            <a:r>
              <a:rPr lang="en-US" sz="2400" dirty="0" smtClean="0"/>
              <a:t>; If I make my bed in hell, behold, </a:t>
            </a:r>
            <a:r>
              <a:rPr lang="en-US" sz="2400" dirty="0" smtClean="0">
                <a:solidFill>
                  <a:srgbClr val="FFC000"/>
                </a:solidFill>
              </a:rPr>
              <a:t>You are there</a:t>
            </a:r>
            <a:r>
              <a:rPr lang="en-US" sz="2400" dirty="0" smtClean="0"/>
              <a:t>. 9 If I take the wings of the morning, And dwell in the uttermost parts of the sea, 10 </a:t>
            </a:r>
            <a:r>
              <a:rPr lang="en-US" sz="2400" dirty="0" smtClean="0">
                <a:solidFill>
                  <a:srgbClr val="FFC000"/>
                </a:solidFill>
              </a:rPr>
              <a:t>Even there Your hand</a:t>
            </a:r>
            <a:r>
              <a:rPr lang="en-US" sz="2400" dirty="0" smtClean="0"/>
              <a:t> shall lead me, And </a:t>
            </a:r>
            <a:r>
              <a:rPr lang="en-US" sz="2400" dirty="0" smtClean="0">
                <a:solidFill>
                  <a:srgbClr val="FFC000"/>
                </a:solidFill>
              </a:rPr>
              <a:t>Your right hand</a:t>
            </a:r>
            <a:r>
              <a:rPr lang="en-US" sz="2400" dirty="0" smtClean="0"/>
              <a:t> shall hold me. .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209800"/>
            <a:ext cx="39624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11 If I say, "Surely the darkness shall fall on me," Even the night shall be light about me; 12 Indeed, the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darkness shall not hide from You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, But the night shines as the day; The darkness and the light are both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alike to You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5334000"/>
            <a:ext cx="60198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Where can I flee from Your presence …</a:t>
            </a:r>
            <a:endParaRPr lang="en-US" sz="4000" dirty="0"/>
          </a:p>
        </p:txBody>
      </p:sp>
      <p:pic>
        <p:nvPicPr>
          <p:cNvPr id="6" name="Picture 5" descr="omnipresence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rcRect l="3429" t="8276" r="3429" b="8276"/>
          <a:stretch>
            <a:fillRect/>
          </a:stretch>
        </p:blipFill>
        <p:spPr>
          <a:xfrm>
            <a:off x="1" y="9144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5334000"/>
            <a:ext cx="60198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Where can I flee from Your presence …</a:t>
            </a:r>
            <a:endParaRPr lang="en-US" sz="4000" dirty="0"/>
          </a:p>
        </p:txBody>
      </p:sp>
      <p:pic>
        <p:nvPicPr>
          <p:cNvPr id="5" name="Picture 4" descr="psalm_139_7-8.jpg"/>
          <p:cNvPicPr>
            <a:picLocks noChangeAspect="1"/>
          </p:cNvPicPr>
          <p:nvPr/>
        </p:nvPicPr>
        <p:blipFill>
          <a:blip r:embed="rId2" cstate="print">
            <a:lum bright="-6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rning sun new 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7982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5334000"/>
            <a:ext cx="8763000" cy="1219200"/>
          </a:xfrm>
          <a:solidFill>
            <a:schemeClr val="tx1">
              <a:alpha val="25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If I take the wings of the morning even there Your hand shall lead me 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attle-Summer-Sunset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376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410200"/>
            <a:ext cx="75438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The darkness and the light are both alike to You…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God Made You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</a:rPr>
              <a:t>Psalm 139:13-16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3434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13 For You </a:t>
            </a:r>
            <a:r>
              <a:rPr lang="en-US" sz="2400" dirty="0" smtClean="0">
                <a:solidFill>
                  <a:srgbClr val="FFC000"/>
                </a:solidFill>
              </a:rPr>
              <a:t>formed</a:t>
            </a:r>
            <a:r>
              <a:rPr lang="en-US" sz="2400" dirty="0" smtClean="0"/>
              <a:t> my inward parts; You </a:t>
            </a:r>
            <a:r>
              <a:rPr lang="en-US" sz="2400" dirty="0" smtClean="0">
                <a:solidFill>
                  <a:srgbClr val="FFC000"/>
                </a:solidFill>
              </a:rPr>
              <a:t>covered me </a:t>
            </a:r>
            <a:r>
              <a:rPr lang="en-US" sz="2400" dirty="0" smtClean="0"/>
              <a:t>in my mother's womb. 14 I will praise You, for I am </a:t>
            </a:r>
            <a:r>
              <a:rPr lang="en-US" sz="2400" dirty="0" smtClean="0">
                <a:solidFill>
                  <a:srgbClr val="FFC000"/>
                </a:solidFill>
              </a:rPr>
              <a:t>fearfully and wonderfully made</a:t>
            </a:r>
            <a:r>
              <a:rPr lang="en-US" sz="2400" dirty="0" smtClean="0"/>
              <a:t>; Marvelous are Your works, And that my soul knows very well. 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09800"/>
            <a:ext cx="4343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15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My frame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was not hidden from You, When I was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made in secret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, And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skillfully wrought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in the lowest parts of the earth.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16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Your eyes saw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my substance, being yet unformed. And in Your book they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all were written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, The days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fashioned for me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, When as yet there were none of them.  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ltrasound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1314"/>
            <a:ext cx="9144000" cy="5895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5715000"/>
            <a:ext cx="7620000" cy="9906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You formed my inward parts 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 formed me in my mothers w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40"/>
            <a:ext cx="9144000" cy="5760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5486400"/>
            <a:ext cx="66294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You covered me in my mother’s womb…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inson Cano welcome to Sea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society measures..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5334000"/>
            <a:ext cx="3886200" cy="523220"/>
          </a:xfrm>
          <a:prstGeom prst="rect">
            <a:avLst/>
          </a:prstGeom>
          <a:solidFill>
            <a:srgbClr val="0B1B2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$240 million 7 yr deal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0"/>
            <a:ext cx="9144000" cy="6096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nderfully made 02.jpg"/>
          <p:cNvPicPr>
            <a:picLocks noChangeAspect="1"/>
          </p:cNvPicPr>
          <p:nvPr/>
        </p:nvPicPr>
        <p:blipFill>
          <a:blip r:embed="rId2" cstate="print">
            <a:lum bright="-6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10200"/>
            <a:ext cx="8382000" cy="12192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I will praise You, for I am fearfully and wonderfully made…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ue gene-L Lawrence Liver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10200"/>
            <a:ext cx="8382000" cy="1219200"/>
          </a:xfrm>
          <a:solidFill>
            <a:schemeClr val="tx1"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Supercomputer IBM </a:t>
            </a:r>
            <a:r>
              <a:rPr lang="en-US" sz="4000" dirty="0" err="1" smtClean="0"/>
              <a:t>BlueGene</a:t>
            </a:r>
            <a:r>
              <a:rPr lang="en-US" sz="4000" dirty="0" smtClean="0"/>
              <a:t>/L Lawrence Livermore </a:t>
            </a:r>
            <a:r>
              <a:rPr lang="en-US" sz="4000" dirty="0" err="1" smtClean="0"/>
              <a:t>Natl</a:t>
            </a:r>
            <a:r>
              <a:rPr lang="en-US" sz="4000" dirty="0" smtClean="0"/>
              <a:t> Laboratory…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onderfully m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10200"/>
            <a:ext cx="8382000" cy="12192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The human brain processes information even faster …</a:t>
            </a:r>
            <a:endParaRPr lang="en-US" sz="4000" dirty="0"/>
          </a:p>
        </p:txBody>
      </p:sp>
      <p:pic>
        <p:nvPicPr>
          <p:cNvPr id="5" name="Picture 4" descr="human brain.jpg"/>
          <p:cNvPicPr>
            <a:picLocks noChangeAspect="1"/>
          </p:cNvPicPr>
          <p:nvPr/>
        </p:nvPicPr>
        <p:blipFill>
          <a:blip r:embed="rId3" cstate="print"/>
          <a:srcRect t="18045" r="43200" b="14436"/>
          <a:stretch>
            <a:fillRect/>
          </a:stretch>
        </p:blipFill>
        <p:spPr>
          <a:xfrm>
            <a:off x="304800" y="304800"/>
            <a:ext cx="2964301" cy="2811886"/>
          </a:xfrm>
          <a:prstGeom prst="rect">
            <a:avLst/>
          </a:prstGeom>
        </p:spPr>
      </p:pic>
      <p:pic>
        <p:nvPicPr>
          <p:cNvPr id="9" name="Picture 8" descr="human cell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00400"/>
            <a:ext cx="3008172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God is Thinking of You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</a:rPr>
              <a:t>Psalm 139:17-18, 23-24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4343400" cy="2895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17 How precious also are </a:t>
            </a:r>
            <a:r>
              <a:rPr lang="en-US" sz="2400" dirty="0" smtClean="0">
                <a:solidFill>
                  <a:srgbClr val="FFC000"/>
                </a:solidFill>
              </a:rPr>
              <a:t>Your thoughts to me</a:t>
            </a:r>
            <a:r>
              <a:rPr lang="en-US" sz="2400" dirty="0" smtClean="0"/>
              <a:t>, O God! How great is </a:t>
            </a:r>
            <a:r>
              <a:rPr lang="en-US" sz="2400" dirty="0" smtClean="0">
                <a:solidFill>
                  <a:srgbClr val="FFC000"/>
                </a:solidFill>
              </a:rPr>
              <a:t>the sum of them</a:t>
            </a:r>
            <a:r>
              <a:rPr lang="en-US" sz="2400" dirty="0" smtClean="0"/>
              <a:t>! 18 If I should count them, they would be </a:t>
            </a:r>
            <a:r>
              <a:rPr lang="en-US" sz="2400" dirty="0" smtClean="0">
                <a:solidFill>
                  <a:srgbClr val="FFC000"/>
                </a:solidFill>
              </a:rPr>
              <a:t>more in number </a:t>
            </a:r>
            <a:r>
              <a:rPr lang="en-US" sz="2400" dirty="0" smtClean="0"/>
              <a:t>than the sand; When I awake, I am still with You...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362200"/>
            <a:ext cx="4343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23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Search me, O God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, and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know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my heart;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Try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me, and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know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my anxieties; 24 And see if there is any wicked way in me, And lead me in the way everlasting. 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earch me O God and know my 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92906"/>
            <a:ext cx="9144001" cy="60840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410200"/>
            <a:ext cx="8382000" cy="12192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Impossible to number the ways God thinks of me…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ational Memorial Day Conc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143501"/>
          </a:xfrm>
          <a:prstGeom prst="rect">
            <a:avLst/>
          </a:prstGeom>
        </p:spPr>
      </p:pic>
      <p:pic>
        <p:nvPicPr>
          <p:cNvPr id="6" name="Picture 5" descr="wounded warri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81000"/>
            <a:ext cx="9144001" cy="5257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5410200"/>
            <a:ext cx="5791200" cy="12192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How precious are Your thoughts to me 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earch me_wide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5410200"/>
            <a:ext cx="5791200" cy="12192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Search me O God and know my heart…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 am I worth in vast universe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066800"/>
          </a:xfrm>
        </p:spPr>
        <p:txBody>
          <a:bodyPr/>
          <a:lstStyle/>
          <a:p>
            <a:r>
              <a:rPr lang="en-US" dirty="0" smtClean="0"/>
              <a:t>What is my Self-Worth?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Psalm 139:1-24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eve Ballmer ex Microsoft C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14400"/>
            <a:ext cx="8240886" cy="5486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society measures..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5791200"/>
            <a:ext cx="6324600" cy="52322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Microsoft CEO $2 Billion Offer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ysical appearance define value.jpg"/>
          <p:cNvPicPr>
            <a:picLocks noChangeAspect="1"/>
          </p:cNvPicPr>
          <p:nvPr/>
        </p:nvPicPr>
        <p:blipFill>
          <a:blip r:embed="rId2" cstate="print">
            <a:lum bright="-15000" contrast="10000"/>
          </a:blip>
          <a:stretch>
            <a:fillRect/>
          </a:stretch>
        </p:blipFill>
        <p:spPr>
          <a:xfrm>
            <a:off x="0" y="0"/>
            <a:ext cx="9144000" cy="68343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society measures..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5715000"/>
            <a:ext cx="4953000" cy="646331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</a:rPr>
              <a:t>Physical Appearance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my life worth?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What have I ever done… what difference  does my life make?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139…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A different picture of your life 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God Knows You </a:t>
            </a:r>
            <a:r>
              <a:rPr lang="en-US" sz="3600" dirty="0" smtClean="0">
                <a:solidFill>
                  <a:schemeClr val="bg1"/>
                </a:solidFill>
              </a:rPr>
              <a:t>Psalm 139:1-6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4958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 O Lord, You have </a:t>
            </a:r>
            <a:r>
              <a:rPr lang="en-US" sz="2400" dirty="0" smtClean="0">
                <a:solidFill>
                  <a:srgbClr val="FFC000"/>
                </a:solidFill>
              </a:rPr>
              <a:t>searched </a:t>
            </a:r>
            <a:r>
              <a:rPr lang="en-US" sz="2400" dirty="0" smtClean="0"/>
              <a:t>me and </a:t>
            </a:r>
            <a:r>
              <a:rPr lang="en-US" sz="2400" dirty="0" smtClean="0">
                <a:solidFill>
                  <a:srgbClr val="FFC000"/>
                </a:solidFill>
              </a:rPr>
              <a:t>known </a:t>
            </a:r>
            <a:r>
              <a:rPr lang="en-US" sz="2400" dirty="0" smtClean="0"/>
              <a:t>me. 2 You </a:t>
            </a:r>
            <a:r>
              <a:rPr lang="en-US" sz="2400" dirty="0" smtClean="0">
                <a:solidFill>
                  <a:srgbClr val="FFC000"/>
                </a:solidFill>
              </a:rPr>
              <a:t>know</a:t>
            </a:r>
            <a:r>
              <a:rPr lang="en-US" sz="2400" dirty="0" smtClean="0"/>
              <a:t> my sitting down and my rising up; You </a:t>
            </a:r>
            <a:r>
              <a:rPr lang="en-US" sz="2400" dirty="0" smtClean="0">
                <a:solidFill>
                  <a:srgbClr val="FFC000"/>
                </a:solidFill>
              </a:rPr>
              <a:t>under-stand</a:t>
            </a:r>
            <a:r>
              <a:rPr lang="en-US" sz="2400" dirty="0" smtClean="0"/>
              <a:t> my thought afar off. 3 You </a:t>
            </a:r>
            <a:r>
              <a:rPr lang="en-US" sz="2400" dirty="0" smtClean="0">
                <a:solidFill>
                  <a:srgbClr val="FFC000"/>
                </a:solidFill>
              </a:rPr>
              <a:t>comprehend</a:t>
            </a:r>
            <a:r>
              <a:rPr lang="en-US" sz="2400" dirty="0" smtClean="0"/>
              <a:t> my path and my lying down, And are </a:t>
            </a:r>
            <a:r>
              <a:rPr lang="en-US" sz="2400" dirty="0" smtClean="0">
                <a:solidFill>
                  <a:srgbClr val="FFC000"/>
                </a:solidFill>
              </a:rPr>
              <a:t>acquainted</a:t>
            </a:r>
            <a:r>
              <a:rPr lang="en-US" sz="2400" dirty="0" smtClean="0"/>
              <a:t> with all my ways.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2209800"/>
            <a:ext cx="4648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4 For there is not a word on my tongue, But behold, O Lord, You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know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it altogether. 5 You have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hedged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me behind and before, And laid Your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hand upon 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. 6 Such know-ledge is too wonderful for me; It is high, I cannot attain it.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 walking toward 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98429" cy="51511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5334000"/>
            <a:ext cx="67818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You know my sitting down and my rising up…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d knows you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230"/>
            <a:ext cx="9144000" cy="60275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19200"/>
          </a:xfrm>
          <a:solidFill>
            <a:schemeClr val="tx1">
              <a:alpha val="2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4000" dirty="0" smtClean="0"/>
              <a:t>You understand my thought afar off… acquainted with all my ways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690</Words>
  <Application>Microsoft Office PowerPoint</Application>
  <PresentationFormat>On-screen Show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What is my Self-Worth?</vt:lpstr>
      <vt:lpstr>How society measures..</vt:lpstr>
      <vt:lpstr>How society measures..</vt:lpstr>
      <vt:lpstr>How society measures..</vt:lpstr>
      <vt:lpstr>What is my life worth?</vt:lpstr>
      <vt:lpstr>Psalm 139…</vt:lpstr>
      <vt:lpstr>God Knows You Psalm 139:1-6</vt:lpstr>
      <vt:lpstr>Slide 8</vt:lpstr>
      <vt:lpstr>Slide 9</vt:lpstr>
      <vt:lpstr>Slide 10</vt:lpstr>
      <vt:lpstr>Slide 11</vt:lpstr>
      <vt:lpstr>God is Near You Psalm 139:7-12</vt:lpstr>
      <vt:lpstr>Slide 13</vt:lpstr>
      <vt:lpstr>Slide 14</vt:lpstr>
      <vt:lpstr>Slide 15</vt:lpstr>
      <vt:lpstr>Slide 16</vt:lpstr>
      <vt:lpstr>God Made You Psalm 139:13-16</vt:lpstr>
      <vt:lpstr>Slide 18</vt:lpstr>
      <vt:lpstr>Slide 19</vt:lpstr>
      <vt:lpstr>Slide 20</vt:lpstr>
      <vt:lpstr>Slide 21</vt:lpstr>
      <vt:lpstr>Slide 22</vt:lpstr>
      <vt:lpstr>God is Thinking of You Psalm 139:17-18, 23-24</vt:lpstr>
      <vt:lpstr>Slide 24</vt:lpstr>
      <vt:lpstr>Slide 25</vt:lpstr>
      <vt:lpstr>Slide 26</vt:lpstr>
      <vt:lpstr>What is my Self-Worth?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248</cp:revision>
  <dcterms:created xsi:type="dcterms:W3CDTF">2011-02-15T07:29:10Z</dcterms:created>
  <dcterms:modified xsi:type="dcterms:W3CDTF">2014-06-06T17:18:17Z</dcterms:modified>
</cp:coreProperties>
</file>