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69" r:id="rId3"/>
    <p:sldId id="266" r:id="rId4"/>
    <p:sldId id="267" r:id="rId5"/>
    <p:sldId id="268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261300"/>
    <a:srgbClr val="0094C8"/>
    <a:srgbClr val="0078A2"/>
    <a:srgbClr val="000000"/>
    <a:srgbClr val="FFCC00"/>
    <a:srgbClr val="6699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7/18/2014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752600"/>
            <a:ext cx="8229600" cy="4449763"/>
          </a:xfrm>
        </p:spPr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blue background.jpg"/>
          <p:cNvPicPr>
            <a:picLocks noChangeAspect="1"/>
          </p:cNvPicPr>
          <p:nvPr userDrawn="1"/>
        </p:nvPicPr>
        <p:blipFill>
          <a:blip r:embed="rId13" cstate="print">
            <a:lum bright="-30000" contrast="1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 descr="devotional worship.jpg"/>
          <p:cNvPicPr>
            <a:picLocks noChangeAspect="1"/>
          </p:cNvPicPr>
          <p:nvPr userDrawn="1"/>
        </p:nvPicPr>
        <p:blipFill>
          <a:blip r:embed="rId14" cstate="print">
            <a:lum bright="-10000" contrast="10000"/>
          </a:blip>
          <a:srcRect l="9710" r="5228"/>
          <a:stretch>
            <a:fillRect/>
          </a:stretch>
        </p:blipFill>
        <p:spPr>
          <a:xfrm>
            <a:off x="0" y="1600199"/>
            <a:ext cx="9144000" cy="365760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1600200"/>
            <a:ext cx="9144000" cy="36576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905000"/>
            <a:ext cx="8229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/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/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305800" cy="1066800"/>
          </a:xfrm>
        </p:spPr>
        <p:txBody>
          <a:bodyPr/>
          <a:lstStyle/>
          <a:p>
            <a:r>
              <a:rPr lang="en-US" dirty="0" smtClean="0"/>
              <a:t>Devoted to Worship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86400"/>
            <a:ext cx="6400800" cy="990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Acts 2:42-47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evotional worship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l="9710" r="5228"/>
          <a:stretch>
            <a:fillRect/>
          </a:stretch>
        </p:blipFill>
        <p:spPr>
          <a:xfrm>
            <a:off x="0" y="1600200"/>
            <a:ext cx="9144000" cy="3657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600200"/>
            <a:ext cx="9144000" cy="36576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Growth of the church..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990600"/>
            <a:ext cx="8305800" cy="1066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uLnTx/>
              <a:uFillTx/>
              <a:latin typeface="Georgia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81000" y="5334000"/>
            <a:ext cx="8229600" cy="1295400"/>
          </a:xfrm>
        </p:spPr>
        <p:txBody>
          <a:bodyPr/>
          <a:lstStyle/>
          <a:p>
            <a:r>
              <a:rPr lang="en-US" dirty="0" smtClean="0"/>
              <a:t>We are encouraged when we see the Lord bringing new growth…</a:t>
            </a:r>
            <a:endParaRPr lang="en-US" dirty="0"/>
          </a:p>
        </p:txBody>
      </p:sp>
      <p:pic>
        <p:nvPicPr>
          <p:cNvPr id="10" name="Content Placeholder 6" descr="church-growth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600200"/>
            <a:ext cx="9144000" cy="3600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6705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Continually devoted </a:t>
            </a:r>
            <a:r>
              <a:rPr lang="en-US" sz="3200" dirty="0" smtClean="0"/>
              <a:t>(42) 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752600"/>
            <a:ext cx="8534400" cy="4449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  Acts 2:42  </a:t>
            </a:r>
            <a:r>
              <a:rPr lang="en-US" sz="3200" i="1" dirty="0" smtClean="0"/>
              <a:t>And they continued steadfastly</a:t>
            </a:r>
            <a:r>
              <a:rPr lang="en-US" sz="3200" dirty="0" smtClean="0"/>
              <a:t>…</a:t>
            </a:r>
          </a:p>
          <a:p>
            <a:endParaRPr lang="en-US" sz="400" dirty="0" smtClean="0"/>
          </a:p>
          <a:p>
            <a:pPr>
              <a:buNone/>
            </a:pPr>
            <a:r>
              <a:rPr lang="en-US" sz="3200" dirty="0" smtClean="0"/>
              <a:t>     1  The apostles’ doctrine ..   </a:t>
            </a:r>
          </a:p>
          <a:p>
            <a:pPr>
              <a:buNone/>
            </a:pPr>
            <a:r>
              <a:rPr lang="en-US" sz="3200" dirty="0" smtClean="0"/>
              <a:t>    2  Fellowship .. </a:t>
            </a:r>
          </a:p>
          <a:p>
            <a:pPr>
              <a:buNone/>
            </a:pPr>
            <a:r>
              <a:rPr lang="en-US" sz="3200" dirty="0" smtClean="0"/>
              <a:t>	 3  The breaking of bread ..</a:t>
            </a:r>
          </a:p>
          <a:p>
            <a:pPr>
              <a:buNone/>
            </a:pPr>
            <a:r>
              <a:rPr lang="en-US" sz="3200" dirty="0" smtClean="0"/>
              <a:t>    4   Prayer ..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qdefault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rcRect l="6038" t="43567" b="4586"/>
          <a:stretch>
            <a:fillRect/>
          </a:stretch>
        </p:blipFill>
        <p:spPr>
          <a:xfrm>
            <a:off x="0" y="1600200"/>
            <a:ext cx="9144000" cy="3657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600200"/>
            <a:ext cx="9144000" cy="3657600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feared God </a:t>
            </a:r>
            <a:r>
              <a:rPr lang="en-US" sz="3200" dirty="0" smtClean="0"/>
              <a:t>(43) 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449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43 </a:t>
            </a:r>
            <a:r>
              <a:rPr lang="en-US" i="1" dirty="0" smtClean="0"/>
              <a:t>then fear came upon every soul </a:t>
            </a:r>
            <a:r>
              <a:rPr lang="en-US" dirty="0" smtClean="0"/>
              <a:t>..</a:t>
            </a:r>
          </a:p>
          <a:p>
            <a:pPr>
              <a:buNone/>
            </a:pPr>
            <a:endParaRPr lang="en-US" sz="400" dirty="0" smtClean="0"/>
          </a:p>
          <a:p>
            <a:pPr>
              <a:buNone/>
            </a:pPr>
            <a:r>
              <a:rPr lang="en-US" dirty="0" smtClean="0"/>
              <a:t>    - The power of God.. </a:t>
            </a:r>
            <a:r>
              <a:rPr lang="en-US" sz="2800" dirty="0" smtClean="0"/>
              <a:t>Acts</a:t>
            </a:r>
            <a:r>
              <a:rPr lang="en-US" dirty="0" smtClean="0"/>
              <a:t> </a:t>
            </a:r>
            <a:r>
              <a:rPr lang="en-US" sz="2800" dirty="0" smtClean="0"/>
              <a:t>5:11 9:31 19:17</a:t>
            </a:r>
          </a:p>
          <a:p>
            <a:pPr>
              <a:buNone/>
            </a:pPr>
            <a:r>
              <a:rPr lang="en-US" dirty="0" smtClean="0"/>
              <a:t>    - Miracles by apostles .. </a:t>
            </a:r>
            <a:r>
              <a:rPr lang="en-US" sz="3200" dirty="0" smtClean="0"/>
              <a:t>43b</a:t>
            </a:r>
          </a:p>
          <a:p>
            <a:pPr>
              <a:buNone/>
            </a:pPr>
            <a:r>
              <a:rPr lang="en-US" dirty="0" smtClean="0"/>
              <a:t>    - Conviction, forgiveness .. </a:t>
            </a:r>
            <a:r>
              <a:rPr lang="en-US" sz="3200" dirty="0" smtClean="0"/>
              <a:t>37-38</a:t>
            </a:r>
          </a:p>
          <a:p>
            <a:pPr>
              <a:buNone/>
            </a:pPr>
            <a:r>
              <a:rPr lang="en-US" dirty="0" smtClean="0"/>
              <a:t>    - Daily praise .. </a:t>
            </a:r>
            <a:r>
              <a:rPr lang="en-US" sz="3200" dirty="0" smtClean="0"/>
              <a:t>47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6629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Serving each other </a:t>
            </a:r>
            <a:r>
              <a:rPr lang="en-US" sz="3600" dirty="0" smtClean="0"/>
              <a:t>(44-45) </a:t>
            </a:r>
            <a:r>
              <a:rPr lang="en-US" dirty="0" smtClean="0"/>
              <a:t>..</a:t>
            </a:r>
            <a:endParaRPr lang="en-US" dirty="0"/>
          </a:p>
        </p:txBody>
      </p:sp>
      <p:pic>
        <p:nvPicPr>
          <p:cNvPr id="8" name="Content Placeholder 5" descr="singing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t="11520" b="20160"/>
          <a:stretch>
            <a:fillRect/>
          </a:stretch>
        </p:blipFill>
        <p:spPr>
          <a:xfrm>
            <a:off x="0" y="1598993"/>
            <a:ext cx="9144000" cy="364032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1600200"/>
            <a:ext cx="9144000" cy="3657600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3429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44 </a:t>
            </a:r>
            <a:r>
              <a:rPr lang="en-US" i="1" dirty="0" smtClean="0"/>
              <a:t>now</a:t>
            </a:r>
            <a:r>
              <a:rPr lang="en-US" dirty="0" smtClean="0"/>
              <a:t> </a:t>
            </a:r>
            <a:r>
              <a:rPr lang="en-US" i="1" dirty="0" smtClean="0"/>
              <a:t>all who believed were together</a:t>
            </a:r>
            <a:r>
              <a:rPr lang="en-US" dirty="0" smtClean="0"/>
              <a:t>..</a:t>
            </a:r>
            <a:endParaRPr lang="en-US" sz="400" dirty="0" smtClean="0"/>
          </a:p>
          <a:p>
            <a:pPr>
              <a:buNone/>
            </a:pPr>
            <a:r>
              <a:rPr lang="en-US" dirty="0" smtClean="0"/>
              <a:t>    - </a:t>
            </a:r>
            <a:r>
              <a:rPr lang="en-US" sz="3200" dirty="0" smtClean="0"/>
              <a:t>Encourages one another.. Heb 10:25</a:t>
            </a:r>
          </a:p>
          <a:p>
            <a:pPr>
              <a:buNone/>
            </a:pPr>
            <a:r>
              <a:rPr lang="en-US" sz="3200" dirty="0" smtClean="0"/>
              <a:t>     - Singing edifies each other .. Col 3:16</a:t>
            </a:r>
          </a:p>
          <a:p>
            <a:pPr>
              <a:buNone/>
            </a:pPr>
            <a:r>
              <a:rPr lang="en-US" sz="3200" dirty="0" smtClean="0"/>
              <a:t>     - Praying for each other .. Eph 6:18</a:t>
            </a:r>
          </a:p>
          <a:p>
            <a:pPr>
              <a:buNone/>
            </a:pPr>
            <a:r>
              <a:rPr lang="en-US" sz="3200" dirty="0" smtClean="0"/>
              <a:t>     - Proclaiming Jesus’ death.. 1 </a:t>
            </a:r>
            <a:r>
              <a:rPr lang="en-US" sz="3200" dirty="0" err="1" smtClean="0"/>
              <a:t>Cor</a:t>
            </a:r>
            <a:r>
              <a:rPr lang="en-US" sz="3200" dirty="0" smtClean="0"/>
              <a:t> 11:26</a:t>
            </a:r>
          </a:p>
          <a:p>
            <a:pPr>
              <a:buNone/>
            </a:pPr>
            <a:r>
              <a:rPr lang="en-US" sz="3200" dirty="0" smtClean="0"/>
              <a:t>     - Sharing to provide .. 1 </a:t>
            </a:r>
            <a:r>
              <a:rPr lang="en-US" sz="3200" dirty="0" err="1" smtClean="0"/>
              <a:t>Cor</a:t>
            </a:r>
            <a:r>
              <a:rPr lang="en-US" sz="3200" dirty="0" smtClean="0"/>
              <a:t> 16:1-2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pletely Devoted.jpg"/>
          <p:cNvPicPr>
            <a:picLocks noChangeAspect="1"/>
          </p:cNvPicPr>
          <p:nvPr/>
        </p:nvPicPr>
        <p:blipFill>
          <a:blip r:embed="rId2" cstate="print"/>
          <a:srcRect t="46000"/>
          <a:stretch>
            <a:fillRect/>
          </a:stretch>
        </p:blipFill>
        <p:spPr>
          <a:xfrm>
            <a:off x="0" y="1600200"/>
            <a:ext cx="9144000" cy="3703320"/>
          </a:xfrm>
          <a:prstGeom prst="rect">
            <a:avLst/>
          </a:prstGeom>
        </p:spPr>
      </p:pic>
      <p:pic>
        <p:nvPicPr>
          <p:cNvPr id="12" name="Picture 11" descr="sharing meal.jpg"/>
          <p:cNvPicPr>
            <a:picLocks noChangeAspect="1"/>
          </p:cNvPicPr>
          <p:nvPr/>
        </p:nvPicPr>
        <p:blipFill>
          <a:blip r:embed="rId3" cstate="print">
            <a:lum bright="3000" contrast="10000"/>
          </a:blip>
          <a:srcRect b="11489"/>
          <a:stretch>
            <a:fillRect/>
          </a:stretch>
        </p:blipFill>
        <p:spPr>
          <a:xfrm>
            <a:off x="0" y="1600201"/>
            <a:ext cx="9144000" cy="3657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1600200"/>
            <a:ext cx="9144000" cy="3657600"/>
          </a:xfrm>
          <a:prstGeom prst="rect">
            <a:avLst/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6400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Sincerity of heart </a:t>
            </a:r>
            <a:r>
              <a:rPr lang="en-US" sz="3600" dirty="0" smtClean="0"/>
              <a:t>(44-45) 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1676400"/>
            <a:ext cx="8763000" cy="34290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46-47 </a:t>
            </a:r>
            <a:r>
              <a:rPr lang="en-US" sz="3200" i="1" dirty="0" smtClean="0"/>
              <a:t>they ate their food with gladness and simplicity of heart..</a:t>
            </a:r>
          </a:p>
          <a:p>
            <a:pPr>
              <a:buNone/>
            </a:pPr>
            <a:r>
              <a:rPr lang="en-US" dirty="0" smtClean="0"/>
              <a:t>    - Rejoicing for salvation .. 2:42; 8:39</a:t>
            </a:r>
          </a:p>
          <a:p>
            <a:pPr>
              <a:buNone/>
            </a:pPr>
            <a:r>
              <a:rPr lang="en-US" sz="3200" dirty="0" smtClean="0"/>
              <a:t>     - Simplicity of heart ..  purity of intention</a:t>
            </a:r>
          </a:p>
          <a:p>
            <a:pPr>
              <a:buNone/>
            </a:pPr>
            <a:r>
              <a:rPr lang="en-US" sz="3200" dirty="0" smtClean="0"/>
              <a:t>     - Praising God in daily lives .. </a:t>
            </a:r>
          </a:p>
          <a:p>
            <a:pPr>
              <a:buNone/>
            </a:pPr>
            <a:r>
              <a:rPr lang="en-US" sz="3200" dirty="0" smtClean="0"/>
              <a:t>     - The Lord added daily 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1"/>
            <a:ext cx="8305800" cy="1066800"/>
          </a:xfrm>
        </p:spPr>
        <p:txBody>
          <a:bodyPr/>
          <a:lstStyle/>
          <a:p>
            <a:r>
              <a:rPr lang="en-US" dirty="0" smtClean="0"/>
              <a:t>Devoted to Worship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86400"/>
            <a:ext cx="6400800" cy="990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Acts 2:42-47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evotional worship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l="9710" r="5228"/>
          <a:stretch>
            <a:fillRect/>
          </a:stretch>
        </p:blipFill>
        <p:spPr>
          <a:xfrm>
            <a:off x="0" y="1600200"/>
            <a:ext cx="9144000" cy="3657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210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Devoted to Worship</vt:lpstr>
      <vt:lpstr>Growth of the church..</vt:lpstr>
      <vt:lpstr>Continually devoted (42) ..</vt:lpstr>
      <vt:lpstr>They feared God (43) ..</vt:lpstr>
      <vt:lpstr>Serving each other (44-45) ..</vt:lpstr>
      <vt:lpstr>Sincerity of heart (44-45) ..</vt:lpstr>
      <vt:lpstr>Devoted to Worship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237</cp:revision>
  <dcterms:created xsi:type="dcterms:W3CDTF">2011-02-15T07:29:10Z</dcterms:created>
  <dcterms:modified xsi:type="dcterms:W3CDTF">2014-07-18T17:47:22Z</dcterms:modified>
</cp:coreProperties>
</file>