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70" r:id="rId3"/>
    <p:sldId id="269" r:id="rId4"/>
    <p:sldId id="266" r:id="rId5"/>
    <p:sldId id="267" r:id="rId6"/>
    <p:sldId id="271" r:id="rId7"/>
    <p:sldId id="268" r:id="rId8"/>
    <p:sldId id="272" r:id="rId9"/>
    <p:sldId id="273" r:id="rId10"/>
    <p:sldId id="274" r:id="rId11"/>
    <p:sldId id="275" r:id="rId12"/>
    <p:sldId id="276" r:id="rId13"/>
    <p:sldId id="277" r:id="rId14"/>
    <p:sldId id="279" r:id="rId15"/>
    <p:sldId id="280" r:id="rId16"/>
    <p:sldId id="278" r:id="rId17"/>
    <p:sldId id="281"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300"/>
    <a:srgbClr val="663300"/>
    <a:srgbClr val="0094C8"/>
    <a:srgbClr val="0078A2"/>
    <a:srgbClr val="000000"/>
    <a:srgbClr val="FFCC00"/>
    <a:srgbClr val="6699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47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7/18/2014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flipV="1">
            <a:off x="0" y="6324600"/>
            <a:ext cx="9144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7/18/2014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7/18/2014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7/18/2014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7/18/2014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eattle 4th_of_July_.jpg"/>
          <p:cNvPicPr>
            <a:picLocks noChangeAspect="1"/>
          </p:cNvPicPr>
          <p:nvPr userDrawn="1"/>
        </p:nvPicPr>
        <p:blipFill>
          <a:blip r:embed="rId13" cstate="print"/>
          <a:stretch>
            <a:fillRect/>
          </a:stretch>
        </p:blipFill>
        <p:spPr>
          <a:xfrm>
            <a:off x="0" y="0"/>
            <a:ext cx="9144000" cy="6324600"/>
          </a:xfrm>
          <a:prstGeom prst="rect">
            <a:avLst/>
          </a:prstGeom>
        </p:spPr>
      </p:pic>
      <p:pic>
        <p:nvPicPr>
          <p:cNvPr id="8" name="Picture 7" descr="Celebrating our Freedom.jpg"/>
          <p:cNvPicPr>
            <a:picLocks noChangeAspect="1"/>
          </p:cNvPicPr>
          <p:nvPr userDrawn="1"/>
        </p:nvPicPr>
        <p:blipFill>
          <a:blip r:embed="rId14" cstate="print">
            <a:lum bright="-5000" contrast="10000"/>
          </a:blip>
          <a:stretch>
            <a:fillRect/>
          </a:stretch>
        </p:blipFill>
        <p:spPr>
          <a:xfrm>
            <a:off x="-1" y="0"/>
            <a:ext cx="9153153" cy="6324600"/>
          </a:xfrm>
          <a:prstGeom prst="rect">
            <a:avLst/>
          </a:prstGeom>
        </p:spPr>
      </p:pic>
      <p:sp>
        <p:nvSpPr>
          <p:cNvPr id="10" name="Rectangle 9"/>
          <p:cNvSpPr/>
          <p:nvPr userDrawn="1"/>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flipV="1">
            <a:off x="0" y="6324600"/>
            <a:ext cx="9144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glow rad="228600">
              <a:schemeClr val="tx1">
                <a:alpha val="40000"/>
              </a:schemeClr>
            </a:glow>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glow rad="228600">
              <a:schemeClr val="tx1">
                <a:alpha val="40000"/>
              </a:schemeClr>
            </a:glow>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glow rad="228600">
              <a:schemeClr val="tx1">
                <a:alpha val="40000"/>
              </a:schemeClr>
            </a:glow>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glow rad="228600">
              <a:schemeClr val="tx1">
                <a:alpha val="40000"/>
              </a:schemeClr>
            </a:glow>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elebrating our Freedom.jpg"/>
          <p:cNvPicPr>
            <a:picLocks noChangeAspect="1"/>
          </p:cNvPicPr>
          <p:nvPr/>
        </p:nvPicPr>
        <p:blipFill>
          <a:blip r:embed="rId2" cstate="print">
            <a:lum bright="3000" contrast="10000"/>
          </a:blip>
          <a:stretch>
            <a:fillRect/>
          </a:stretch>
        </p:blipFill>
        <p:spPr>
          <a:xfrm>
            <a:off x="-1" y="0"/>
            <a:ext cx="9153153" cy="5867400"/>
          </a:xfrm>
          <a:prstGeom prst="rect">
            <a:avLst/>
          </a:prstGeom>
        </p:spPr>
      </p:pic>
      <p:sp>
        <p:nvSpPr>
          <p:cNvPr id="2" name="Title 1"/>
          <p:cNvSpPr>
            <a:spLocks noGrp="1"/>
          </p:cNvSpPr>
          <p:nvPr>
            <p:ph type="ctrTitle"/>
          </p:nvPr>
        </p:nvSpPr>
        <p:spPr>
          <a:xfrm>
            <a:off x="381000" y="228601"/>
            <a:ext cx="8305800" cy="1066800"/>
          </a:xfrm>
        </p:spPr>
        <p:txBody>
          <a:bodyPr/>
          <a:lstStyle/>
          <a:p>
            <a:r>
              <a:rPr lang="en-US" dirty="0" smtClean="0"/>
              <a:t>Independence Day</a:t>
            </a:r>
            <a:endParaRPr lang="en-US" dirty="0"/>
          </a:p>
        </p:txBody>
      </p:sp>
      <p:sp>
        <p:nvSpPr>
          <p:cNvPr id="3" name="Subtitle 2"/>
          <p:cNvSpPr>
            <a:spLocks noGrp="1"/>
          </p:cNvSpPr>
          <p:nvPr>
            <p:ph type="subTitle" idx="1"/>
          </p:nvPr>
        </p:nvSpPr>
        <p:spPr>
          <a:xfrm>
            <a:off x="1295400" y="5486400"/>
            <a:ext cx="6400800" cy="990600"/>
          </a:xfrm>
        </p:spPr>
        <p:txBody>
          <a:bodyPr>
            <a:normAutofit/>
          </a:bodyPr>
          <a:lstStyle/>
          <a:p>
            <a:r>
              <a:rPr lang="en-US" sz="4400" dirty="0" smtClean="0"/>
              <a:t>Colossians 2:8-15</a:t>
            </a:r>
            <a:endParaRPr lang="en-US" sz="4400" dirty="0"/>
          </a:p>
        </p:txBody>
      </p:sp>
      <p:sp>
        <p:nvSpPr>
          <p:cNvPr id="5" name="Rectangle 4"/>
          <p:cNvSpPr/>
          <p:nvPr/>
        </p:nvSpPr>
        <p:spPr>
          <a:xfrm flipV="1">
            <a:off x="0" y="6324600"/>
            <a:ext cx="9144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20crosses%20small.jpg"/>
          <p:cNvPicPr>
            <a:picLocks noChangeAspect="1"/>
          </p:cNvPicPr>
          <p:nvPr/>
        </p:nvPicPr>
        <p:blipFill>
          <a:blip r:embed="rId2" cstate="print">
            <a:lum bright="-20000" contrast="10000"/>
          </a:blip>
          <a:stretch>
            <a:fillRect/>
          </a:stretch>
        </p:blipFill>
        <p:spPr>
          <a:xfrm>
            <a:off x="0" y="-1"/>
            <a:ext cx="9144000" cy="6372107"/>
          </a:xfrm>
          <a:prstGeom prst="rect">
            <a:avLst/>
          </a:prstGeom>
        </p:spPr>
      </p:pic>
      <p:sp>
        <p:nvSpPr>
          <p:cNvPr id="4" name="Rectangle 3"/>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We also were enslaved..</a:t>
            </a:r>
            <a:endParaRPr lang="en-US" dirty="0"/>
          </a:p>
        </p:txBody>
      </p:sp>
      <p:sp>
        <p:nvSpPr>
          <p:cNvPr id="6" name="Content Placeholder 5"/>
          <p:cNvSpPr>
            <a:spLocks noGrp="1"/>
          </p:cNvSpPr>
          <p:nvPr>
            <p:ph idx="1"/>
          </p:nvPr>
        </p:nvSpPr>
        <p:spPr>
          <a:xfrm>
            <a:off x="304800" y="3429000"/>
            <a:ext cx="8382000" cy="2971800"/>
          </a:xfrm>
        </p:spPr>
        <p:txBody>
          <a:bodyPr>
            <a:normAutofit fontScale="85000" lnSpcReduction="20000"/>
          </a:bodyPr>
          <a:lstStyle/>
          <a:p>
            <a:r>
              <a:rPr lang="en-US" dirty="0" smtClean="0"/>
              <a:t>Romans 7:22-24 For I delight in the law of God according to the inward man. 23 But I see another law in my members, warring against the law of my mind, and bringing me into captivity to the law of sin which is in my members. 24 O wretched man that I am! Who will deliver me from this body of death? </a:t>
            </a:r>
          </a:p>
          <a:p>
            <a:endParaRPr lang="en-US" dirty="0"/>
          </a:p>
        </p:txBody>
      </p:sp>
      <p:pic>
        <p:nvPicPr>
          <p:cNvPr id="8" name="Picture 7" descr="110828_Wretched-Man.jpg"/>
          <p:cNvPicPr>
            <a:picLocks noChangeAspect="1"/>
          </p:cNvPicPr>
          <p:nvPr/>
        </p:nvPicPr>
        <p:blipFill>
          <a:blip r:embed="rId3" cstate="print">
            <a:lum bright="-15000" contrast="10000"/>
          </a:blip>
          <a:stretch>
            <a:fillRect/>
          </a:stretch>
        </p:blipFill>
        <p:spPr>
          <a:xfrm>
            <a:off x="2590800" y="1295400"/>
            <a:ext cx="3943546" cy="1912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ton-Tea-Party-1773.jpg"/>
          <p:cNvPicPr>
            <a:picLocks noChangeAspect="1"/>
          </p:cNvPicPr>
          <p:nvPr/>
        </p:nvPicPr>
        <p:blipFill>
          <a:blip r:embed="rId2" cstate="print">
            <a:lum bright="-15000" contrast="10000"/>
          </a:blip>
          <a:stretch>
            <a:fillRect/>
          </a:stretch>
        </p:blipFill>
        <p:spPr>
          <a:xfrm>
            <a:off x="-1" y="0"/>
            <a:ext cx="9181639" cy="6324600"/>
          </a:xfrm>
          <a:prstGeom prst="rect">
            <a:avLst/>
          </a:prstGeom>
        </p:spPr>
      </p:pic>
      <p:sp>
        <p:nvSpPr>
          <p:cNvPr id="2" name="Title 1"/>
          <p:cNvSpPr>
            <a:spLocks noGrp="1"/>
          </p:cNvSpPr>
          <p:nvPr>
            <p:ph type="title"/>
          </p:nvPr>
        </p:nvSpPr>
        <p:spPr>
          <a:xfrm>
            <a:off x="381000" y="304800"/>
            <a:ext cx="6477000" cy="1143000"/>
          </a:xfrm>
        </p:spPr>
        <p:txBody>
          <a:bodyPr>
            <a:normAutofit fontScale="90000"/>
          </a:bodyPr>
          <a:lstStyle/>
          <a:p>
            <a:r>
              <a:rPr lang="en-US" dirty="0" smtClean="0"/>
              <a:t>A Fight for victory over the power that enslaved us..</a:t>
            </a:r>
            <a:endParaRPr lang="en-US" dirty="0"/>
          </a:p>
        </p:txBody>
      </p:sp>
      <p:sp>
        <p:nvSpPr>
          <p:cNvPr id="5" name="Content Placeholder 4"/>
          <p:cNvSpPr>
            <a:spLocks noGrp="1"/>
          </p:cNvSpPr>
          <p:nvPr>
            <p:ph idx="1"/>
          </p:nvPr>
        </p:nvSpPr>
        <p:spPr>
          <a:xfrm>
            <a:off x="304800" y="5181600"/>
            <a:ext cx="8229600" cy="1020763"/>
          </a:xfrm>
        </p:spPr>
        <p:txBody>
          <a:bodyPr>
            <a:normAutofit/>
          </a:bodyPr>
          <a:lstStyle/>
          <a:p>
            <a:r>
              <a:rPr lang="en-US" sz="4400" dirty="0" smtClean="0"/>
              <a:t>1773 … Boston Tea Party</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cord_Bridge_full.jpg"/>
          <p:cNvPicPr>
            <a:picLocks noChangeAspect="1"/>
          </p:cNvPicPr>
          <p:nvPr/>
        </p:nvPicPr>
        <p:blipFill>
          <a:blip r:embed="rId2" cstate="print">
            <a:lum bright="-10000" contrast="10000"/>
          </a:blip>
          <a:stretch>
            <a:fillRect/>
          </a:stretch>
        </p:blipFill>
        <p:spPr>
          <a:xfrm>
            <a:off x="0" y="0"/>
            <a:ext cx="9144000" cy="6379876"/>
          </a:xfrm>
          <a:prstGeom prst="rect">
            <a:avLst/>
          </a:prstGeom>
        </p:spPr>
      </p:pic>
      <p:pic>
        <p:nvPicPr>
          <p:cNvPr id="9" name="Picture 8" descr="Lexington Concord battle.jpg"/>
          <p:cNvPicPr>
            <a:picLocks noChangeAspect="1"/>
          </p:cNvPicPr>
          <p:nvPr/>
        </p:nvPicPr>
        <p:blipFill>
          <a:blip r:embed="rId3" cstate="print"/>
          <a:stretch>
            <a:fillRect/>
          </a:stretch>
        </p:blipFill>
        <p:spPr>
          <a:xfrm>
            <a:off x="0" y="0"/>
            <a:ext cx="9144000" cy="6400800"/>
          </a:xfrm>
          <a:prstGeom prst="rect">
            <a:avLst/>
          </a:prstGeom>
        </p:spPr>
      </p:pic>
      <p:sp>
        <p:nvSpPr>
          <p:cNvPr id="8" name="Rectangle 7"/>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04800"/>
            <a:ext cx="6477000" cy="1143000"/>
          </a:xfrm>
        </p:spPr>
        <p:txBody>
          <a:bodyPr>
            <a:normAutofit fontScale="90000"/>
          </a:bodyPr>
          <a:lstStyle/>
          <a:p>
            <a:r>
              <a:rPr lang="en-US" dirty="0" smtClean="0"/>
              <a:t>A Fight for victory over the power that enslaved us..</a:t>
            </a:r>
            <a:endParaRPr lang="en-US" dirty="0"/>
          </a:p>
        </p:txBody>
      </p:sp>
      <p:sp>
        <p:nvSpPr>
          <p:cNvPr id="5" name="Content Placeholder 4"/>
          <p:cNvSpPr>
            <a:spLocks noGrp="1"/>
          </p:cNvSpPr>
          <p:nvPr>
            <p:ph idx="1"/>
          </p:nvPr>
        </p:nvSpPr>
        <p:spPr>
          <a:xfrm>
            <a:off x="304800" y="5181600"/>
            <a:ext cx="8534400" cy="1020763"/>
          </a:xfrm>
        </p:spPr>
        <p:txBody>
          <a:bodyPr>
            <a:normAutofit/>
          </a:bodyPr>
          <a:lstStyle/>
          <a:p>
            <a:r>
              <a:rPr lang="en-US" sz="4400" dirty="0" smtClean="0"/>
              <a:t>1775 … Lexington and Concord..</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 name="Picture 9" descr="capture-of-ft-ticonderoga-hero-H.jpg"/>
          <p:cNvPicPr>
            <a:picLocks noChangeAspect="1"/>
          </p:cNvPicPr>
          <p:nvPr/>
        </p:nvPicPr>
        <p:blipFill>
          <a:blip r:embed="rId2" cstate="print"/>
          <a:stretch>
            <a:fillRect/>
          </a:stretch>
        </p:blipFill>
        <p:spPr>
          <a:xfrm>
            <a:off x="0" y="1934624"/>
            <a:ext cx="9144000" cy="2988752"/>
          </a:xfrm>
          <a:prstGeom prst="rect">
            <a:avLst/>
          </a:prstGeom>
        </p:spPr>
      </p:pic>
      <p:pic>
        <p:nvPicPr>
          <p:cNvPr id="11" name="Picture 10" descr="6-17-1775 Bunker-Hill-Battle-1.jpg"/>
          <p:cNvPicPr>
            <a:picLocks noChangeAspect="1"/>
          </p:cNvPicPr>
          <p:nvPr/>
        </p:nvPicPr>
        <p:blipFill>
          <a:blip r:embed="rId3" cstate="print"/>
          <a:stretch>
            <a:fillRect/>
          </a:stretch>
        </p:blipFill>
        <p:spPr>
          <a:xfrm>
            <a:off x="-1" y="0"/>
            <a:ext cx="9144001" cy="6858000"/>
          </a:xfrm>
          <a:prstGeom prst="rect">
            <a:avLst/>
          </a:prstGeom>
        </p:spPr>
      </p:pic>
      <p:sp>
        <p:nvSpPr>
          <p:cNvPr id="8" name="Rectangle 7"/>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04800"/>
            <a:ext cx="6477000" cy="1143000"/>
          </a:xfrm>
        </p:spPr>
        <p:txBody>
          <a:bodyPr>
            <a:normAutofit fontScale="90000"/>
          </a:bodyPr>
          <a:lstStyle/>
          <a:p>
            <a:r>
              <a:rPr lang="en-US" dirty="0" smtClean="0"/>
              <a:t>A Fight for victory over the power that enslaved us..</a:t>
            </a:r>
            <a:endParaRPr lang="en-US" dirty="0"/>
          </a:p>
        </p:txBody>
      </p:sp>
      <p:sp>
        <p:nvSpPr>
          <p:cNvPr id="5" name="Content Placeholder 4"/>
          <p:cNvSpPr>
            <a:spLocks noGrp="1"/>
          </p:cNvSpPr>
          <p:nvPr>
            <p:ph idx="1"/>
          </p:nvPr>
        </p:nvSpPr>
        <p:spPr>
          <a:xfrm>
            <a:off x="304800" y="4800600"/>
            <a:ext cx="8534400" cy="1524000"/>
          </a:xfrm>
        </p:spPr>
        <p:txBody>
          <a:bodyPr>
            <a:normAutofit lnSpcReduction="10000"/>
          </a:bodyPr>
          <a:lstStyle/>
          <a:p>
            <a:r>
              <a:rPr lang="en-US" sz="4400" dirty="0" smtClean="0"/>
              <a:t>1775 … Battle of Ticonderoga..</a:t>
            </a:r>
          </a:p>
          <a:p>
            <a:r>
              <a:rPr lang="en-US" sz="4400" dirty="0" smtClean="0"/>
              <a:t>Battle of Bunker Hill</a:t>
            </a:r>
            <a:endParaRPr lang="en-US" sz="4400" dirty="0"/>
          </a:p>
        </p:txBody>
      </p:sp>
      <p:sp>
        <p:nvSpPr>
          <p:cNvPr id="12" name="Rectangle 11"/>
          <p:cNvSpPr/>
          <p:nvPr/>
        </p:nvSpPr>
        <p:spPr>
          <a:xfrm flipV="1">
            <a:off x="0" y="6324600"/>
            <a:ext cx="9144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ssolve">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Col 2.14 disarming rulers and authorities.jpg"/>
          <p:cNvPicPr>
            <a:picLocks noChangeAspect="1"/>
          </p:cNvPicPr>
          <p:nvPr/>
        </p:nvPicPr>
        <p:blipFill>
          <a:blip r:embed="rId2" cstate="print"/>
          <a:stretch>
            <a:fillRect/>
          </a:stretch>
        </p:blipFill>
        <p:spPr>
          <a:xfrm>
            <a:off x="1" y="0"/>
            <a:ext cx="9144000" cy="6375400"/>
          </a:xfrm>
          <a:prstGeom prst="rect">
            <a:avLst/>
          </a:prstGeom>
        </p:spPr>
      </p:pic>
      <p:sp>
        <p:nvSpPr>
          <p:cNvPr id="8" name="Rectangle 7"/>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04800"/>
            <a:ext cx="6477000" cy="1143000"/>
          </a:xfrm>
        </p:spPr>
        <p:txBody>
          <a:bodyPr>
            <a:normAutofit fontScale="90000"/>
          </a:bodyPr>
          <a:lstStyle/>
          <a:p>
            <a:r>
              <a:rPr lang="en-US" dirty="0" smtClean="0"/>
              <a:t>A Fight for victory over the power that enslaved us..</a:t>
            </a:r>
            <a:endParaRPr lang="en-US" dirty="0"/>
          </a:p>
        </p:txBody>
      </p:sp>
      <p:sp>
        <p:nvSpPr>
          <p:cNvPr id="5" name="Content Placeholder 4"/>
          <p:cNvSpPr>
            <a:spLocks noGrp="1"/>
          </p:cNvSpPr>
          <p:nvPr>
            <p:ph idx="1"/>
          </p:nvPr>
        </p:nvSpPr>
        <p:spPr>
          <a:xfrm>
            <a:off x="304800" y="3200400"/>
            <a:ext cx="8534400" cy="3124200"/>
          </a:xfrm>
        </p:spPr>
        <p:txBody>
          <a:bodyPr>
            <a:normAutofit fontScale="77500" lnSpcReduction="20000"/>
          </a:bodyPr>
          <a:lstStyle/>
          <a:p>
            <a:r>
              <a:rPr lang="en-US" sz="4400" dirty="0" smtClean="0"/>
              <a:t>Colossians 2:15  Having disarmed principalities and powers, He made a public spectacle of them, triumphing over them in it. </a:t>
            </a:r>
          </a:p>
          <a:p>
            <a:r>
              <a:rPr lang="en-US" sz="4400" dirty="0" smtClean="0"/>
              <a:t>Colossians 2:10 and you are complete in Him, who is the head of all principality and power. </a:t>
            </a:r>
            <a:endParaRPr lang="en-US" sz="4400" dirty="0"/>
          </a:p>
        </p:txBody>
      </p:sp>
      <p:sp>
        <p:nvSpPr>
          <p:cNvPr id="12" name="Rectangle 11"/>
          <p:cNvSpPr/>
          <p:nvPr/>
        </p:nvSpPr>
        <p:spPr>
          <a:xfrm flipV="1">
            <a:off x="0" y="6324600"/>
            <a:ext cx="9144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Col 2.14 disarming rulers and authorities.jpg"/>
          <p:cNvPicPr>
            <a:picLocks noChangeAspect="1"/>
          </p:cNvPicPr>
          <p:nvPr/>
        </p:nvPicPr>
        <p:blipFill>
          <a:blip r:embed="rId2" cstate="print"/>
          <a:stretch>
            <a:fillRect/>
          </a:stretch>
        </p:blipFill>
        <p:spPr>
          <a:xfrm>
            <a:off x="1" y="0"/>
            <a:ext cx="9144000" cy="6375400"/>
          </a:xfrm>
          <a:prstGeom prst="rect">
            <a:avLst/>
          </a:prstGeom>
        </p:spPr>
      </p:pic>
      <p:sp>
        <p:nvSpPr>
          <p:cNvPr id="8" name="Rectangle 7"/>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04800"/>
            <a:ext cx="6477000" cy="1143000"/>
          </a:xfrm>
        </p:spPr>
        <p:txBody>
          <a:bodyPr>
            <a:normAutofit fontScale="90000"/>
          </a:bodyPr>
          <a:lstStyle/>
          <a:p>
            <a:r>
              <a:rPr lang="en-US" dirty="0" smtClean="0"/>
              <a:t>A Fight for victory over the power that enslaved us..</a:t>
            </a:r>
            <a:endParaRPr lang="en-US" dirty="0"/>
          </a:p>
        </p:txBody>
      </p:sp>
      <p:sp>
        <p:nvSpPr>
          <p:cNvPr id="5" name="Content Placeholder 4"/>
          <p:cNvSpPr>
            <a:spLocks noGrp="1"/>
          </p:cNvSpPr>
          <p:nvPr>
            <p:ph idx="1"/>
          </p:nvPr>
        </p:nvSpPr>
        <p:spPr>
          <a:xfrm>
            <a:off x="304800" y="2971800"/>
            <a:ext cx="8534400" cy="3429000"/>
          </a:xfrm>
        </p:spPr>
        <p:txBody>
          <a:bodyPr>
            <a:normAutofit fontScale="77500" lnSpcReduction="20000"/>
          </a:bodyPr>
          <a:lstStyle/>
          <a:p>
            <a:r>
              <a:rPr lang="en-US" dirty="0" smtClean="0"/>
              <a:t>Colossians 2:8  Beware lest anyone cheat you through philosophy and empty deceit, according to the tradition of men, according to the basic principles of the world, and not according to Christ. </a:t>
            </a:r>
          </a:p>
          <a:p>
            <a:r>
              <a:rPr lang="en-US" dirty="0" smtClean="0"/>
              <a:t>Colossians 2:11 In Him you were also circumcised with the circumcision made without hands, by putting off the body of the sins of the flesh, by the circumcision of Christ..</a:t>
            </a:r>
            <a:endParaRPr lang="en-US" dirty="0"/>
          </a:p>
        </p:txBody>
      </p:sp>
      <p:sp>
        <p:nvSpPr>
          <p:cNvPr id="12" name="Rectangle 11"/>
          <p:cNvSpPr/>
          <p:nvPr/>
        </p:nvSpPr>
        <p:spPr>
          <a:xfrm flipV="1">
            <a:off x="0" y="6324600"/>
            <a:ext cx="9144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nd.jpg"/>
          <p:cNvPicPr>
            <a:picLocks noChangeAspect="1"/>
          </p:cNvPicPr>
          <p:nvPr/>
        </p:nvPicPr>
        <p:blipFill>
          <a:blip r:embed="rId2" cstate="print"/>
          <a:stretch>
            <a:fillRect/>
          </a:stretch>
        </p:blipFill>
        <p:spPr>
          <a:xfrm>
            <a:off x="0" y="1"/>
            <a:ext cx="9144000" cy="6324600"/>
          </a:xfrm>
          <a:prstGeom prst="rect">
            <a:avLst/>
          </a:prstGeom>
        </p:spPr>
      </p:pic>
      <p:sp>
        <p:nvSpPr>
          <p:cNvPr id="5" name="Rectangle 4"/>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04800"/>
            <a:ext cx="6781800" cy="1143000"/>
          </a:xfrm>
        </p:spPr>
        <p:txBody>
          <a:bodyPr>
            <a:normAutofit fontScale="90000"/>
          </a:bodyPr>
          <a:lstStyle/>
          <a:p>
            <a:r>
              <a:rPr lang="en-US" dirty="0" smtClean="0"/>
              <a:t>Our independence is due to the death of others..</a:t>
            </a:r>
            <a:endParaRPr lang="en-US" dirty="0"/>
          </a:p>
        </p:txBody>
      </p:sp>
      <p:sp>
        <p:nvSpPr>
          <p:cNvPr id="6" name="Content Placeholder 5"/>
          <p:cNvSpPr>
            <a:spLocks noGrp="1"/>
          </p:cNvSpPr>
          <p:nvPr>
            <p:ph idx="1"/>
          </p:nvPr>
        </p:nvSpPr>
        <p:spPr>
          <a:xfrm>
            <a:off x="228600" y="4343400"/>
            <a:ext cx="8534400" cy="2011363"/>
          </a:xfrm>
        </p:spPr>
        <p:txBody>
          <a:bodyPr>
            <a:normAutofit fontScale="77500" lnSpcReduction="20000"/>
          </a:bodyPr>
          <a:lstStyle/>
          <a:p>
            <a:r>
              <a:rPr lang="en-US" dirty="0" smtClean="0"/>
              <a:t>"Posterity, you will never know how much it cost the present generation to preserve your freedom...  I hope you will make a good use of it ...  if you do not I shall repent it in heaven that I ever took half the pains to preserve it...  (John Adams)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good-friday-2014.jpg"/>
          <p:cNvPicPr>
            <a:picLocks noChangeAspect="1"/>
          </p:cNvPicPr>
          <p:nvPr/>
        </p:nvPicPr>
        <p:blipFill>
          <a:blip r:embed="rId2" cstate="print"/>
          <a:stretch>
            <a:fillRect/>
          </a:stretch>
        </p:blipFill>
        <p:spPr>
          <a:xfrm>
            <a:off x="0" y="1295400"/>
            <a:ext cx="9144000" cy="3713374"/>
          </a:xfrm>
          <a:prstGeom prst="rect">
            <a:avLst/>
          </a:prstGeom>
        </p:spPr>
      </p:pic>
      <p:sp>
        <p:nvSpPr>
          <p:cNvPr id="3" name="Rectangle 2"/>
          <p:cNvSpPr/>
          <p:nvPr/>
        </p:nvSpPr>
        <p:spPr>
          <a:xfrm flipV="1">
            <a:off x="0" y="6324600"/>
            <a:ext cx="9144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Our freedom in Christ…</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Colossians 2:14 having wiped out the handwriting of requirements that was against us, which was contrary to us. And He has taken it out of the way, having nailed it to the cross. </a:t>
            </a:r>
          </a:p>
          <a:p>
            <a:r>
              <a:rPr lang="en-US" dirty="0" smtClean="0"/>
              <a:t>Colossians 2:12 buried with Him in baptism, in which you also were raised with Him through faith in the working of God, who raised Him from the dead. </a:t>
            </a:r>
          </a:p>
          <a:p>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elebrating our Freedom.jpg"/>
          <p:cNvPicPr>
            <a:picLocks noChangeAspect="1"/>
          </p:cNvPicPr>
          <p:nvPr/>
        </p:nvPicPr>
        <p:blipFill>
          <a:blip r:embed="rId2" cstate="print">
            <a:lum bright="3000" contrast="10000"/>
          </a:blip>
          <a:stretch>
            <a:fillRect/>
          </a:stretch>
        </p:blipFill>
        <p:spPr>
          <a:xfrm>
            <a:off x="-1" y="0"/>
            <a:ext cx="9153153" cy="5867400"/>
          </a:xfrm>
          <a:prstGeom prst="rect">
            <a:avLst/>
          </a:prstGeom>
        </p:spPr>
      </p:pic>
      <p:sp>
        <p:nvSpPr>
          <p:cNvPr id="2" name="Title 1"/>
          <p:cNvSpPr>
            <a:spLocks noGrp="1"/>
          </p:cNvSpPr>
          <p:nvPr>
            <p:ph type="ctrTitle"/>
          </p:nvPr>
        </p:nvSpPr>
        <p:spPr>
          <a:xfrm>
            <a:off x="381000" y="228601"/>
            <a:ext cx="8305800" cy="1066800"/>
          </a:xfrm>
        </p:spPr>
        <p:txBody>
          <a:bodyPr/>
          <a:lstStyle/>
          <a:p>
            <a:r>
              <a:rPr lang="en-US" dirty="0" smtClean="0"/>
              <a:t>Independence Day</a:t>
            </a:r>
            <a:endParaRPr lang="en-US" dirty="0"/>
          </a:p>
        </p:txBody>
      </p:sp>
      <p:sp>
        <p:nvSpPr>
          <p:cNvPr id="3" name="Subtitle 2"/>
          <p:cNvSpPr>
            <a:spLocks noGrp="1"/>
          </p:cNvSpPr>
          <p:nvPr>
            <p:ph type="subTitle" idx="1"/>
          </p:nvPr>
        </p:nvSpPr>
        <p:spPr>
          <a:xfrm>
            <a:off x="1295400" y="5486400"/>
            <a:ext cx="6400800" cy="990600"/>
          </a:xfrm>
        </p:spPr>
        <p:txBody>
          <a:bodyPr>
            <a:normAutofit/>
          </a:bodyPr>
          <a:lstStyle/>
          <a:p>
            <a:r>
              <a:rPr lang="en-US" sz="4400" dirty="0" smtClean="0"/>
              <a:t>Colossians 2:8-15</a:t>
            </a:r>
            <a:endParaRPr lang="en-US" sz="4400" dirty="0"/>
          </a:p>
        </p:txBody>
      </p:sp>
      <p:sp>
        <p:nvSpPr>
          <p:cNvPr id="5" name="Rectangle 4"/>
          <p:cNvSpPr/>
          <p:nvPr/>
        </p:nvSpPr>
        <p:spPr>
          <a:xfrm flipV="1">
            <a:off x="0" y="6324600"/>
            <a:ext cx="9144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Constitution_470.jpg"/>
          <p:cNvPicPr>
            <a:picLocks noChangeAspect="1"/>
          </p:cNvPicPr>
          <p:nvPr/>
        </p:nvPicPr>
        <p:blipFill>
          <a:blip r:embed="rId2" cstate="print"/>
          <a:stretch>
            <a:fillRect/>
          </a:stretch>
        </p:blipFill>
        <p:spPr>
          <a:xfrm>
            <a:off x="0" y="1447800"/>
            <a:ext cx="9144000" cy="4863830"/>
          </a:xfrm>
          <a:prstGeom prst="rect">
            <a:avLst/>
          </a:prstGeom>
        </p:spPr>
      </p:pic>
      <p:sp>
        <p:nvSpPr>
          <p:cNvPr id="3" name="Rectangle 2"/>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81000" y="304800"/>
            <a:ext cx="6629400" cy="1143000"/>
          </a:xfrm>
        </p:spPr>
        <p:txBody>
          <a:bodyPr>
            <a:normAutofit fontScale="90000"/>
          </a:bodyPr>
          <a:lstStyle/>
          <a:p>
            <a:r>
              <a:rPr lang="en-US" dirty="0" smtClean="0"/>
              <a:t>God’s blessings.. 238 years</a:t>
            </a:r>
            <a:endParaRPr lang="en-US" dirty="0"/>
          </a:p>
        </p:txBody>
      </p:sp>
      <p:sp>
        <p:nvSpPr>
          <p:cNvPr id="6" name="Content Placeholder 12"/>
          <p:cNvSpPr>
            <a:spLocks noGrp="1"/>
          </p:cNvSpPr>
          <p:nvPr>
            <p:ph idx="1"/>
          </p:nvPr>
        </p:nvSpPr>
        <p:spPr>
          <a:xfrm>
            <a:off x="457200" y="5410200"/>
            <a:ext cx="8229600" cy="838200"/>
          </a:xfrm>
        </p:spPr>
        <p:txBody>
          <a:bodyPr>
            <a:normAutofit/>
          </a:bodyPr>
          <a:lstStyle/>
          <a:p>
            <a:pPr algn="ctr">
              <a:buNone/>
            </a:pPr>
            <a:r>
              <a:rPr lang="en-US" sz="4400" dirty="0" smtClean="0"/>
              <a:t>The hand of God...</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2/3*#ppt_w"/>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dom_in_America.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8" name="Title 1"/>
          <p:cNvSpPr txBox="1">
            <a:spLocks/>
          </p:cNvSpPr>
          <p:nvPr/>
        </p:nvSpPr>
        <p:spPr>
          <a:xfrm>
            <a:off x="457200" y="990600"/>
            <a:ext cx="8305800" cy="1066800"/>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1" u="none" strike="noStrike" kern="1200" cap="none" spc="0" normalizeH="0" baseline="0" noProof="0" dirty="0">
              <a:ln>
                <a:noFill/>
              </a:ln>
              <a:solidFill>
                <a:schemeClr val="bg1"/>
              </a:solidFill>
              <a:effectLst>
                <a:glow rad="228600">
                  <a:schemeClr val="tx1">
                    <a:alpha val="40000"/>
                  </a:schemeClr>
                </a:glow>
              </a:effectLst>
              <a:uLnTx/>
              <a:uFillTx/>
              <a:latin typeface="Georgia" pitchFamily="18" charset="0"/>
              <a:ea typeface="+mj-ea"/>
              <a:cs typeface="Times New Roman" pitchFamily="18" charset="0"/>
            </a:endParaRPr>
          </a:p>
        </p:txBody>
      </p:sp>
      <p:sp>
        <p:nvSpPr>
          <p:cNvPr id="9" name="Rectangle 8"/>
          <p:cNvSpPr/>
          <p:nvPr/>
        </p:nvSpPr>
        <p:spPr>
          <a:xfrm flipV="1">
            <a:off x="0" y="6324600"/>
            <a:ext cx="9144000"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0" descr="tiwib2.jpg"/>
          <p:cNvPicPr>
            <a:picLocks noChangeAspect="1"/>
          </p:cNvPicPr>
          <p:nvPr/>
        </p:nvPicPr>
        <p:blipFill>
          <a:blip r:embed="rId3" cstate="print"/>
          <a:stretch>
            <a:fillRect/>
          </a:stretch>
        </p:blipFill>
        <p:spPr>
          <a:xfrm>
            <a:off x="6995564" y="4191000"/>
            <a:ext cx="1996035" cy="2032000"/>
          </a:xfrm>
          <a:prstGeom prst="rect">
            <a:avLst/>
          </a:prstGeom>
        </p:spPr>
      </p:pic>
      <p:sp>
        <p:nvSpPr>
          <p:cNvPr id="10" name="Rectangle 9"/>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p:cNvSpPr>
            <a:spLocks noGrp="1"/>
          </p:cNvSpPr>
          <p:nvPr>
            <p:ph idx="1"/>
          </p:nvPr>
        </p:nvSpPr>
        <p:spPr>
          <a:xfrm>
            <a:off x="457200" y="5410200"/>
            <a:ext cx="8229600" cy="838200"/>
          </a:xfrm>
        </p:spPr>
        <p:txBody>
          <a:bodyPr>
            <a:normAutofit/>
          </a:bodyPr>
          <a:lstStyle/>
          <a:p>
            <a:pPr algn="ctr">
              <a:buNone/>
            </a:pPr>
            <a:r>
              <a:rPr lang="en-US" sz="4400" dirty="0" smtClean="0"/>
              <a:t>What will the future hold?</a:t>
            </a:r>
            <a:endParaRPr lang="en-US" sz="4400" dirty="0"/>
          </a:p>
        </p:txBody>
      </p:sp>
      <p:sp>
        <p:nvSpPr>
          <p:cNvPr id="12" name="Title 11"/>
          <p:cNvSpPr>
            <a:spLocks noGrp="1"/>
          </p:cNvSpPr>
          <p:nvPr>
            <p:ph type="title"/>
          </p:nvPr>
        </p:nvSpPr>
        <p:spPr>
          <a:xfrm>
            <a:off x="381000" y="304800"/>
            <a:ext cx="6781800" cy="1143000"/>
          </a:xfrm>
        </p:spPr>
        <p:txBody>
          <a:bodyPr>
            <a:normAutofit/>
          </a:bodyPr>
          <a:lstStyle/>
          <a:p>
            <a:r>
              <a:rPr lang="en-US" dirty="0" smtClean="0"/>
              <a:t>“Christian nation”…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ppt_w</p:attrName>
                                        </p:attrNameLst>
                                      </p:cBhvr>
                                      <p:tavLst>
                                        <p:tav tm="0">
                                          <p:val>
                                            <p:strVal val="2/3*#ppt_w"/>
                                          </p:val>
                                        </p:tav>
                                        <p:tav tm="100000">
                                          <p:val>
                                            <p:strVal val="#ppt_w"/>
                                          </p:val>
                                        </p:tav>
                                      </p:tavLst>
                                    </p:anim>
                                    <p:anim calcmode="lin" valueType="num">
                                      <p:cBhvr>
                                        <p:cTn id="13" dur="1000" fill="hold"/>
                                        <p:tgtEl>
                                          <p:spTgt spid="13">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6096000" cy="1143000"/>
          </a:xfrm>
        </p:spPr>
        <p:txBody>
          <a:bodyPr>
            <a:normAutofit fontScale="90000"/>
          </a:bodyPr>
          <a:lstStyle/>
          <a:p>
            <a:r>
              <a:rPr lang="en-US" dirty="0" smtClean="0"/>
              <a:t>Celebrating our freedom..</a:t>
            </a:r>
            <a:endParaRPr lang="en-US" dirty="0"/>
          </a:p>
        </p:txBody>
      </p:sp>
      <p:sp>
        <p:nvSpPr>
          <p:cNvPr id="5" name="Content Placeholder 4"/>
          <p:cNvSpPr>
            <a:spLocks noGrp="1"/>
          </p:cNvSpPr>
          <p:nvPr>
            <p:ph idx="1"/>
          </p:nvPr>
        </p:nvSpPr>
        <p:spPr>
          <a:xfrm>
            <a:off x="152400" y="5334000"/>
            <a:ext cx="8763000" cy="838200"/>
          </a:xfrm>
        </p:spPr>
        <p:txBody>
          <a:bodyPr>
            <a:normAutofit/>
          </a:bodyPr>
          <a:lstStyle/>
          <a:p>
            <a:pPr algn="ctr">
              <a:buNone/>
            </a:pPr>
            <a:r>
              <a:rPr lang="en-US" sz="4000" dirty="0" smtClean="0"/>
              <a:t>Best circumstance to serve Christ…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2/3*#ppt_w"/>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claration_independence.jpg"/>
          <p:cNvPicPr>
            <a:picLocks noChangeAspect="1"/>
          </p:cNvPicPr>
          <p:nvPr/>
        </p:nvPicPr>
        <p:blipFill>
          <a:blip r:embed="rId2" cstate="print"/>
          <a:stretch>
            <a:fillRect/>
          </a:stretch>
        </p:blipFill>
        <p:spPr>
          <a:xfrm>
            <a:off x="0" y="0"/>
            <a:ext cx="9144000" cy="6453955"/>
          </a:xfrm>
          <a:prstGeom prst="rect">
            <a:avLst/>
          </a:prstGeom>
        </p:spPr>
      </p:pic>
      <p:sp>
        <p:nvSpPr>
          <p:cNvPr id="6" name="Rectangle 5"/>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Vote for independence.. July 2</a:t>
            </a:r>
            <a:r>
              <a:rPr lang="en-US" baseline="30000" dirty="0" smtClean="0"/>
              <a:t>nd</a:t>
            </a:r>
            <a:r>
              <a:rPr lang="en-US" dirty="0" smtClean="0"/>
              <a:t>, 1776</a:t>
            </a:r>
            <a:endParaRPr lang="en-US" dirty="0"/>
          </a:p>
        </p:txBody>
      </p:sp>
      <p:pic>
        <p:nvPicPr>
          <p:cNvPr id="9" name="Content Placeholder 6" descr="Committee_of_Five.jpg"/>
          <p:cNvPicPr>
            <a:picLocks noChangeAspect="1"/>
          </p:cNvPicPr>
          <p:nvPr/>
        </p:nvPicPr>
        <p:blipFill>
          <a:blip r:embed="rId3" cstate="print">
            <a:lum bright="-10000" contrast="10000"/>
          </a:blip>
          <a:stretch>
            <a:fillRect/>
          </a:stretch>
        </p:blipFill>
        <p:spPr>
          <a:xfrm>
            <a:off x="381000" y="4191000"/>
            <a:ext cx="8382000" cy="1676400"/>
          </a:xfrm>
          <a:prstGeom prst="rect">
            <a:avLst/>
          </a:prstGeom>
        </p:spPr>
      </p:pic>
      <p:sp>
        <p:nvSpPr>
          <p:cNvPr id="10" name="Content Placeholder 9"/>
          <p:cNvSpPr>
            <a:spLocks noGrp="1"/>
          </p:cNvSpPr>
          <p:nvPr>
            <p:ph idx="1"/>
          </p:nvPr>
        </p:nvSpPr>
        <p:spPr>
          <a:xfrm>
            <a:off x="457200" y="5562600"/>
            <a:ext cx="8229600" cy="990600"/>
          </a:xfrm>
        </p:spPr>
        <p:txBody>
          <a:bodyPr/>
          <a:lstStyle/>
          <a:p>
            <a:pPr algn="ctr">
              <a:buNone/>
            </a:pPr>
            <a:r>
              <a:rPr lang="en-US" dirty="0" smtClean="0"/>
              <a:t>Committee of five to draft Declaration</a:t>
            </a:r>
            <a:endParaRPr lang="en-US" dirty="0"/>
          </a:p>
        </p:txBody>
      </p:sp>
      <p:sp>
        <p:nvSpPr>
          <p:cNvPr id="11" name="Content Placeholder 9"/>
          <p:cNvSpPr txBox="1">
            <a:spLocks/>
          </p:cNvSpPr>
          <p:nvPr/>
        </p:nvSpPr>
        <p:spPr>
          <a:xfrm>
            <a:off x="0" y="1600200"/>
            <a:ext cx="8763000" cy="990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July 4</a:t>
            </a:r>
            <a:r>
              <a:rPr kumimoji="0" lang="en-US" sz="3600" b="0" i="0" u="none" strike="noStrike" kern="1200" cap="none" spc="0" normalizeH="0" baseline="3000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th</a:t>
            </a:r>
            <a:r>
              <a:rPr lang="en-US" sz="3600" dirty="0" smtClean="0">
                <a:solidFill>
                  <a:schemeClr val="bg1"/>
                </a:solidFill>
                <a:effectLst>
                  <a:glow rad="228600">
                    <a:schemeClr val="tx1">
                      <a:alpha val="40000"/>
                    </a:schemeClr>
                  </a:glow>
                </a:effectLst>
                <a:latin typeface="Georgia" pitchFamily="18" charset="0"/>
                <a:cs typeface="Times New Roman" pitchFamily="18" charset="0"/>
              </a:rPr>
              <a:t> Declaration of Independence …</a:t>
            </a:r>
            <a:endParaRPr kumimoji="0" lang="en-US" sz="3600" b="0" i="0" u="none" strike="noStrike" kern="1200" cap="none" spc="0" normalizeH="0" baseline="0" noProof="0" dirty="0">
              <a:ln>
                <a:noFill/>
              </a:ln>
              <a:solidFill>
                <a:schemeClr val="bg1"/>
              </a:solidFill>
              <a:effectLst>
                <a:glow rad="228600">
                  <a:schemeClr val="tx1">
                    <a:alpha val="40000"/>
                  </a:schemeClr>
                </a:glow>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dissolv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dissolve">
                                      <p:cBhvr>
                                        <p:cTn id="2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jefferson-and-adams.jpg"/>
          <p:cNvPicPr>
            <a:picLocks noChangeAspect="1"/>
          </p:cNvPicPr>
          <p:nvPr/>
        </p:nvPicPr>
        <p:blipFill>
          <a:blip r:embed="rId2" cstate="print">
            <a:lum bright="-7000" contrast="10000"/>
          </a:blip>
          <a:stretch>
            <a:fillRect/>
          </a:stretch>
        </p:blipFill>
        <p:spPr>
          <a:xfrm>
            <a:off x="685800" y="1371600"/>
            <a:ext cx="7481156" cy="4419600"/>
          </a:xfrm>
          <a:prstGeom prst="rect">
            <a:avLst/>
          </a:prstGeom>
        </p:spPr>
      </p:pic>
      <p:sp>
        <p:nvSpPr>
          <p:cNvPr id="3" name="Title 2"/>
          <p:cNvSpPr>
            <a:spLocks noGrp="1"/>
          </p:cNvSpPr>
          <p:nvPr>
            <p:ph type="title"/>
          </p:nvPr>
        </p:nvSpPr>
        <p:spPr/>
        <p:txBody>
          <a:bodyPr/>
          <a:lstStyle/>
          <a:p>
            <a:r>
              <a:rPr lang="en-US" dirty="0" smtClean="0"/>
              <a:t>Two great patriots..</a:t>
            </a:r>
            <a:endParaRPr lang="en-US" dirty="0"/>
          </a:p>
        </p:txBody>
      </p:sp>
      <p:sp>
        <p:nvSpPr>
          <p:cNvPr id="4" name="Content Placeholder 3"/>
          <p:cNvSpPr>
            <a:spLocks noGrp="1"/>
          </p:cNvSpPr>
          <p:nvPr>
            <p:ph idx="1"/>
          </p:nvPr>
        </p:nvSpPr>
        <p:spPr>
          <a:xfrm>
            <a:off x="457200" y="5791200"/>
            <a:ext cx="8229600" cy="868363"/>
          </a:xfrm>
        </p:spPr>
        <p:txBody>
          <a:bodyPr>
            <a:normAutofit/>
          </a:bodyPr>
          <a:lstStyle/>
          <a:p>
            <a:pPr algn="ctr">
              <a:buNone/>
            </a:pPr>
            <a:r>
              <a:rPr lang="en-US" sz="4400" dirty="0" smtClean="0"/>
              <a:t>Died same day… July 4</a:t>
            </a:r>
            <a:r>
              <a:rPr lang="en-US" sz="4400" baseline="30000" dirty="0" smtClean="0"/>
              <a:t>th</a:t>
            </a:r>
            <a:r>
              <a:rPr lang="en-US" sz="4400" dirty="0" smtClean="0"/>
              <a:t>, 1826</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304800"/>
            <a:ext cx="6096000" cy="1143000"/>
          </a:xfrm>
        </p:spPr>
        <p:txBody>
          <a:bodyPr>
            <a:normAutofit fontScale="90000"/>
          </a:bodyPr>
          <a:lstStyle/>
          <a:p>
            <a:r>
              <a:rPr lang="en-US" dirty="0" smtClean="0"/>
              <a:t>Desire for freedom grows from enslavement…</a:t>
            </a:r>
            <a:endParaRPr lang="en-US" dirty="0"/>
          </a:p>
        </p:txBody>
      </p:sp>
      <p:sp>
        <p:nvSpPr>
          <p:cNvPr id="4" name="Content Placeholder 3"/>
          <p:cNvSpPr>
            <a:spLocks noGrp="1"/>
          </p:cNvSpPr>
          <p:nvPr>
            <p:ph idx="1"/>
          </p:nvPr>
        </p:nvSpPr>
        <p:spPr>
          <a:xfrm>
            <a:off x="457200" y="4876800"/>
            <a:ext cx="8229600" cy="1371600"/>
          </a:xfrm>
        </p:spPr>
        <p:txBody>
          <a:bodyPr/>
          <a:lstStyle/>
          <a:p>
            <a:r>
              <a:rPr lang="en-US" dirty="0" smtClean="0"/>
              <a:t>American colonies were being enslaved by power of Great Britain..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new-york-stamp-act--1765-granger.jpg"/>
          <p:cNvPicPr>
            <a:picLocks noChangeAspect="1"/>
          </p:cNvPicPr>
          <p:nvPr/>
        </p:nvPicPr>
        <p:blipFill>
          <a:blip r:embed="rId3" cstate="print"/>
          <a:stretch>
            <a:fillRect/>
          </a:stretch>
        </p:blipFill>
        <p:spPr>
          <a:xfrm>
            <a:off x="2590800" y="1371600"/>
            <a:ext cx="2921000" cy="3505200"/>
          </a:xfrm>
          <a:prstGeom prst="rect">
            <a:avLst/>
          </a:prstGeom>
        </p:spPr>
      </p:pic>
      <p:pic>
        <p:nvPicPr>
          <p:cNvPr id="3" name="Picture 2" descr="George_III_by-Allan-Ramsay-in-1762.jpg"/>
          <p:cNvPicPr>
            <a:picLocks noChangeAspect="1"/>
          </p:cNvPicPr>
          <p:nvPr/>
        </p:nvPicPr>
        <p:blipFill>
          <a:blip r:embed="rId4" cstate="print"/>
          <a:srcRect l="30316" r="25263"/>
          <a:stretch>
            <a:fillRect/>
          </a:stretch>
        </p:blipFill>
        <p:spPr>
          <a:xfrm>
            <a:off x="0" y="1371600"/>
            <a:ext cx="2595012" cy="3505200"/>
          </a:xfrm>
          <a:prstGeom prst="rect">
            <a:avLst/>
          </a:prstGeom>
        </p:spPr>
      </p:pic>
      <p:pic>
        <p:nvPicPr>
          <p:cNvPr id="4" name="Picture 3" descr="boston-picture.jpg"/>
          <p:cNvPicPr>
            <a:picLocks noChangeAspect="1"/>
          </p:cNvPicPr>
          <p:nvPr/>
        </p:nvPicPr>
        <p:blipFill>
          <a:blip r:embed="rId5" cstate="print"/>
          <a:srcRect l="33750"/>
          <a:stretch>
            <a:fillRect/>
          </a:stretch>
        </p:blipFill>
        <p:spPr>
          <a:xfrm>
            <a:off x="5480768" y="1371600"/>
            <a:ext cx="3663232" cy="3505200"/>
          </a:xfrm>
          <a:prstGeom prst="rect">
            <a:avLst/>
          </a:prstGeom>
        </p:spPr>
      </p:pic>
      <p:sp>
        <p:nvSpPr>
          <p:cNvPr id="5" name="Title 4"/>
          <p:cNvSpPr>
            <a:spLocks noGrp="1"/>
          </p:cNvSpPr>
          <p:nvPr>
            <p:ph type="title"/>
          </p:nvPr>
        </p:nvSpPr>
        <p:spPr/>
        <p:txBody>
          <a:bodyPr>
            <a:normAutofit fontScale="90000"/>
          </a:bodyPr>
          <a:lstStyle/>
          <a:p>
            <a:r>
              <a:rPr lang="en-US" dirty="0" smtClean="0"/>
              <a:t>Decrees from England..</a:t>
            </a:r>
            <a:endParaRPr lang="en-US" dirty="0"/>
          </a:p>
        </p:txBody>
      </p:sp>
      <p:sp>
        <p:nvSpPr>
          <p:cNvPr id="6" name="Content Placeholder 5"/>
          <p:cNvSpPr>
            <a:spLocks noGrp="1"/>
          </p:cNvSpPr>
          <p:nvPr>
            <p:ph idx="1"/>
          </p:nvPr>
        </p:nvSpPr>
        <p:spPr>
          <a:xfrm>
            <a:off x="457200" y="5257800"/>
            <a:ext cx="8229600" cy="1295400"/>
          </a:xfrm>
        </p:spPr>
        <p:txBody>
          <a:bodyPr/>
          <a:lstStyle/>
          <a:p>
            <a:r>
              <a:rPr lang="en-US" dirty="0" smtClean="0"/>
              <a:t>Stamp Act, Declaratory Act, Tea Act, Intolerable Acts…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20crosses%20small.jpg"/>
          <p:cNvPicPr>
            <a:picLocks noChangeAspect="1"/>
          </p:cNvPicPr>
          <p:nvPr/>
        </p:nvPicPr>
        <p:blipFill>
          <a:blip r:embed="rId2" cstate="print">
            <a:lum bright="-20000" contrast="10000"/>
          </a:blip>
          <a:stretch>
            <a:fillRect/>
          </a:stretch>
        </p:blipFill>
        <p:spPr>
          <a:xfrm>
            <a:off x="0" y="-1"/>
            <a:ext cx="9144000" cy="6372107"/>
          </a:xfrm>
          <a:prstGeom prst="rect">
            <a:avLst/>
          </a:prstGeom>
        </p:spPr>
      </p:pic>
      <p:sp>
        <p:nvSpPr>
          <p:cNvPr id="4" name="Rectangle 3"/>
          <p:cNvSpPr/>
          <p:nvPr/>
        </p:nvSpPr>
        <p:spPr>
          <a:xfrm>
            <a:off x="0" y="0"/>
            <a:ext cx="9144000" cy="63246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We also were enslaved..</a:t>
            </a:r>
            <a:endParaRPr lang="en-US" dirty="0"/>
          </a:p>
        </p:txBody>
      </p:sp>
      <p:sp>
        <p:nvSpPr>
          <p:cNvPr id="6" name="Content Placeholder 5"/>
          <p:cNvSpPr>
            <a:spLocks noGrp="1"/>
          </p:cNvSpPr>
          <p:nvPr>
            <p:ph idx="1"/>
          </p:nvPr>
        </p:nvSpPr>
        <p:spPr>
          <a:xfrm>
            <a:off x="304800" y="3429000"/>
            <a:ext cx="8382000" cy="2971800"/>
          </a:xfrm>
        </p:spPr>
        <p:txBody>
          <a:bodyPr>
            <a:normAutofit fontScale="77500" lnSpcReduction="20000"/>
          </a:bodyPr>
          <a:lstStyle/>
          <a:p>
            <a:r>
              <a:rPr lang="en-US" dirty="0" smtClean="0"/>
              <a:t>Colossians 2:13-14 And you, being dead in your trespasses and the </a:t>
            </a:r>
            <a:r>
              <a:rPr lang="en-US" dirty="0" err="1" smtClean="0"/>
              <a:t>uncircumcision</a:t>
            </a:r>
            <a:r>
              <a:rPr lang="en-US" dirty="0" smtClean="0"/>
              <a:t> of your flesh, He has made alive together with Him, having forgiven you all trespasses, 14 having wiped out the </a:t>
            </a:r>
            <a:r>
              <a:rPr lang="en-US" dirty="0" smtClean="0">
                <a:solidFill>
                  <a:srgbClr val="FFC000"/>
                </a:solidFill>
              </a:rPr>
              <a:t>handwriting of requirements that was against us</a:t>
            </a:r>
            <a:r>
              <a:rPr lang="en-US" dirty="0" smtClean="0"/>
              <a:t>, which was contrary to us. And He has taken it out of the way, having nailed it to the cross. </a:t>
            </a:r>
          </a:p>
          <a:p>
            <a:endParaRPr lang="en-US" dirty="0"/>
          </a:p>
        </p:txBody>
      </p:sp>
      <p:pic>
        <p:nvPicPr>
          <p:cNvPr id="7" name="Picture 6" descr="handwriting of ordinances.jpg"/>
          <p:cNvPicPr>
            <a:picLocks noChangeAspect="1"/>
          </p:cNvPicPr>
          <p:nvPr/>
        </p:nvPicPr>
        <p:blipFill>
          <a:blip r:embed="rId3" cstate="print"/>
          <a:stretch>
            <a:fillRect/>
          </a:stretch>
        </p:blipFill>
        <p:spPr>
          <a:xfrm>
            <a:off x="2895600" y="1295399"/>
            <a:ext cx="2580635" cy="1933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1460</TotalTime>
  <Words>573</Words>
  <Application>Microsoft Office PowerPoint</Application>
  <PresentationFormat>On-screen Show (4:3)</PresentationFormat>
  <Paragraphs>43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Independence Day</vt:lpstr>
      <vt:lpstr>God’s blessings.. 238 years</vt:lpstr>
      <vt:lpstr>“Christian nation”…</vt:lpstr>
      <vt:lpstr>Celebrating our freedom..</vt:lpstr>
      <vt:lpstr>Vote for independence.. July 2nd, 1776</vt:lpstr>
      <vt:lpstr>Two great patriots..</vt:lpstr>
      <vt:lpstr>Desire for freedom grows from enslavement…</vt:lpstr>
      <vt:lpstr>Decrees from England..</vt:lpstr>
      <vt:lpstr>We also were enslaved..</vt:lpstr>
      <vt:lpstr>We also were enslaved..</vt:lpstr>
      <vt:lpstr>A Fight for victory over the power that enslaved us..</vt:lpstr>
      <vt:lpstr>A Fight for victory over the power that enslaved us..</vt:lpstr>
      <vt:lpstr>A Fight for victory over the power that enslaved us..</vt:lpstr>
      <vt:lpstr>A Fight for victory over the power that enslaved us..</vt:lpstr>
      <vt:lpstr>A Fight for victory over the power that enslaved us..</vt:lpstr>
      <vt:lpstr>Our independence is due to the death of others..</vt:lpstr>
      <vt:lpstr>Our freedom in Christ…</vt:lpstr>
      <vt:lpstr>Independence Day</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248</cp:revision>
  <dcterms:created xsi:type="dcterms:W3CDTF">2011-02-15T07:29:10Z</dcterms:created>
  <dcterms:modified xsi:type="dcterms:W3CDTF">2014-07-18T17:45:50Z</dcterms:modified>
</cp:coreProperties>
</file>