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9" r:id="rId3"/>
    <p:sldId id="266" r:id="rId4"/>
    <p:sldId id="267" r:id="rId5"/>
    <p:sldId id="270" r:id="rId6"/>
    <p:sldId id="268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F00"/>
    <a:srgbClr val="663300"/>
    <a:srgbClr val="261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Romans 1:13-17</a:t>
            </a:r>
            <a:endParaRPr lang="en-US" sz="4400" dirty="0"/>
          </a:p>
        </p:txBody>
      </p:sp>
      <p:pic>
        <p:nvPicPr>
          <p:cNvPr id="8" name="Picture 7" descr="iamnotashamedofthegospel.jpg"/>
          <p:cNvPicPr>
            <a:picLocks noChangeAspect="1"/>
          </p:cNvPicPr>
          <p:nvPr/>
        </p:nvPicPr>
        <p:blipFill>
          <a:blip r:embed="rId2" cstate="print"/>
          <a:srcRect b="13729"/>
          <a:stretch>
            <a:fillRect/>
          </a:stretch>
        </p:blipFill>
        <p:spPr>
          <a:xfrm>
            <a:off x="0" y="685800"/>
            <a:ext cx="9144000" cy="4661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oman-empiret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14748" y="0"/>
            <a:ext cx="9114503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990600"/>
            <a:ext cx="83058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Paul to the Romans…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792163"/>
          </a:xfrm>
          <a:solidFill>
            <a:schemeClr val="tx1">
              <a:alpha val="7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“For I am not ashamed of the gospel”..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371600"/>
            <a:ext cx="4754880" cy="2793492"/>
          </a:xfrm>
          <a:prstGeom prst="rect">
            <a:avLst/>
          </a:prstGeom>
        </p:spPr>
      </p:pic>
      <p:pic>
        <p:nvPicPr>
          <p:cNvPr id="3" name="Picture 2" descr="iamnotashamedofthegospel.jpg"/>
          <p:cNvPicPr>
            <a:picLocks noChangeAspect="1"/>
          </p:cNvPicPr>
          <p:nvPr/>
        </p:nvPicPr>
        <p:blipFill>
          <a:blip r:embed="rId3" cstate="print"/>
          <a:srcRect b="13729"/>
          <a:stretch>
            <a:fillRect/>
          </a:stretch>
        </p:blipFill>
        <p:spPr>
          <a:xfrm>
            <a:off x="5486400" y="5084956"/>
            <a:ext cx="3657600" cy="177304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he could be ashamed..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1371600"/>
            <a:ext cx="4800600" cy="28194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ot ashamed of the cross.jpg"/>
          <p:cNvPicPr>
            <a:picLocks noChangeAspect="1"/>
          </p:cNvPicPr>
          <p:nvPr/>
        </p:nvPicPr>
        <p:blipFill>
          <a:blip r:embed="rId4" cstate="print">
            <a:lum bright="-7000" contrast="10000"/>
          </a:blip>
          <a:stretch>
            <a:fillRect/>
          </a:stretch>
        </p:blipFill>
        <p:spPr>
          <a:xfrm>
            <a:off x="2057400" y="1371600"/>
            <a:ext cx="4800600" cy="2819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001963"/>
          </a:xfrm>
        </p:spPr>
        <p:txBody>
          <a:bodyPr/>
          <a:lstStyle/>
          <a:p>
            <a:r>
              <a:rPr lang="en-US" dirty="0" smtClean="0"/>
              <a:t>The moral condition…</a:t>
            </a:r>
          </a:p>
          <a:p>
            <a:r>
              <a:rPr lang="en-US" dirty="0" smtClean="0"/>
              <a:t>He was a Jew...</a:t>
            </a:r>
          </a:p>
          <a:p>
            <a:r>
              <a:rPr lang="en-US" dirty="0" smtClean="0"/>
              <a:t>The message he preached…</a:t>
            </a:r>
          </a:p>
          <a:p>
            <a:r>
              <a:rPr lang="en-US" dirty="0" smtClean="0"/>
              <a:t>The abuse he suffered…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amnotashamedofthegospel.jpg"/>
          <p:cNvPicPr>
            <a:picLocks noChangeAspect="1"/>
          </p:cNvPicPr>
          <p:nvPr/>
        </p:nvPicPr>
        <p:blipFill>
          <a:blip r:embed="rId2" cstate="print"/>
          <a:srcRect b="13729"/>
          <a:stretch>
            <a:fillRect/>
          </a:stretch>
        </p:blipFill>
        <p:spPr>
          <a:xfrm>
            <a:off x="5486400" y="5084956"/>
            <a:ext cx="3657600" cy="177304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Yet he remained committed..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Philippians 3:7-10 indeed I also count all things loss for the excellence of the knowledge of Christ Jesus my Lord, for whom I have suffered the loss of all things, and count them as rubbish, that I may gain Christ ..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amnotashamedofthegospel.jpg"/>
          <p:cNvPicPr>
            <a:picLocks noChangeAspect="1"/>
          </p:cNvPicPr>
          <p:nvPr/>
        </p:nvPicPr>
        <p:blipFill>
          <a:blip r:embed="rId2" cstate="print"/>
          <a:srcRect b="13729"/>
          <a:stretch>
            <a:fillRect/>
          </a:stretch>
        </p:blipFill>
        <p:spPr>
          <a:xfrm>
            <a:off x="5486400" y="5084956"/>
            <a:ext cx="3657600" cy="177304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Yet he remained committed..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 Cor. 12:15-16  And I will very gladly spend and be spent for your souls; though the more abundantly I love you, the less I am loved. 16 But be that as it may, I did not burden you. Nevertheless, being crafty, I caught you by cunning!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ugs-in-pop-culture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600200"/>
            <a:ext cx="9113520" cy="37973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culture is affecting us..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Are you willing to stand with Paul?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0" y="1600200"/>
            <a:ext cx="9144000" cy="3810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you shouldn’t be ashamed..</a:t>
            </a:r>
            <a:endParaRPr lang="en-US" dirty="0"/>
          </a:p>
        </p:txBody>
      </p:sp>
      <p:pic>
        <p:nvPicPr>
          <p:cNvPr id="4" name="Picture 3" descr="rom 1.16 Gods power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1524000" y="1447800"/>
            <a:ext cx="5715000" cy="25038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1371600"/>
            <a:ext cx="5715000" cy="25908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The gospel is God’s power..</a:t>
            </a:r>
          </a:p>
          <a:p>
            <a:r>
              <a:rPr lang="en-US" dirty="0" smtClean="0"/>
              <a:t>Its only purpose is salvation..</a:t>
            </a:r>
          </a:p>
          <a:p>
            <a:r>
              <a:rPr lang="en-US" dirty="0" smtClean="0"/>
              <a:t>It reveals how to be made righteous..</a:t>
            </a:r>
          </a:p>
          <a:p>
            <a:r>
              <a:rPr lang="en-US" dirty="0" smtClean="0"/>
              <a:t>It is for everybody…</a:t>
            </a:r>
          </a:p>
          <a:p>
            <a:endParaRPr lang="en-US" dirty="0"/>
          </a:p>
        </p:txBody>
      </p:sp>
      <p:pic>
        <p:nvPicPr>
          <p:cNvPr id="6" name="Picture 5" descr="iamnotashamedofthegospel.jpg"/>
          <p:cNvPicPr>
            <a:picLocks noChangeAspect="1"/>
          </p:cNvPicPr>
          <p:nvPr/>
        </p:nvPicPr>
        <p:blipFill>
          <a:blip r:embed="rId4" cstate="print"/>
          <a:srcRect b="13729"/>
          <a:stretch>
            <a:fillRect/>
          </a:stretch>
        </p:blipFill>
        <p:spPr>
          <a:xfrm>
            <a:off x="5486400" y="5084956"/>
            <a:ext cx="3657600" cy="1773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Take a personal inventory..</a:t>
            </a:r>
            <a:endParaRPr lang="en-US" dirty="0"/>
          </a:p>
        </p:txBody>
      </p:sp>
      <p:pic>
        <p:nvPicPr>
          <p:cNvPr id="4" name="Picture 3" descr="rom 1.16 Gods power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1524000" y="1447800"/>
            <a:ext cx="5715000" cy="25038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1371600"/>
            <a:ext cx="5715000" cy="25908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Jesus calls us to be unashamed…</a:t>
            </a:r>
          </a:p>
          <a:p>
            <a:r>
              <a:rPr lang="en-US" dirty="0" smtClean="0"/>
              <a:t>Peter said he would never deny Him..</a:t>
            </a:r>
          </a:p>
          <a:p>
            <a:r>
              <a:rPr lang="en-US" dirty="0" smtClean="0"/>
              <a:t>Don’t think it can’t happen to you..</a:t>
            </a:r>
          </a:p>
          <a:p>
            <a:r>
              <a:rPr lang="en-US" dirty="0" smtClean="0"/>
              <a:t>If you have failed, don’t despair..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5" descr="iamnotashamedofthegospel.jpg"/>
          <p:cNvPicPr>
            <a:picLocks noChangeAspect="1"/>
          </p:cNvPicPr>
          <p:nvPr/>
        </p:nvPicPr>
        <p:blipFill>
          <a:blip r:embed="rId4" cstate="print"/>
          <a:srcRect b="13729"/>
          <a:stretch>
            <a:fillRect/>
          </a:stretch>
        </p:blipFill>
        <p:spPr>
          <a:xfrm>
            <a:off x="5486400" y="5084956"/>
            <a:ext cx="3657600" cy="1773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Romans 1:13-17</a:t>
            </a:r>
            <a:endParaRPr lang="en-US" sz="4400" dirty="0"/>
          </a:p>
        </p:txBody>
      </p:sp>
      <p:pic>
        <p:nvPicPr>
          <p:cNvPr id="8" name="Picture 7" descr="iamnotashamedofthegospel.jpg"/>
          <p:cNvPicPr>
            <a:picLocks noChangeAspect="1"/>
          </p:cNvPicPr>
          <p:nvPr/>
        </p:nvPicPr>
        <p:blipFill>
          <a:blip r:embed="rId2" cstate="print"/>
          <a:srcRect b="13729"/>
          <a:stretch>
            <a:fillRect/>
          </a:stretch>
        </p:blipFill>
        <p:spPr>
          <a:xfrm>
            <a:off x="0" y="685800"/>
            <a:ext cx="9144000" cy="4661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237</Words>
  <Application>Microsoft Office PowerPoint</Application>
  <PresentationFormat>On-screen Show (4:3)</PresentationFormat>
  <Paragraphs>27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Paul to the Romans…</vt:lpstr>
      <vt:lpstr>Why he could be ashamed..</vt:lpstr>
      <vt:lpstr>Yet he remained committed..</vt:lpstr>
      <vt:lpstr>Yet he remained committed..</vt:lpstr>
      <vt:lpstr>Our culture is affecting us..</vt:lpstr>
      <vt:lpstr>Why you shouldn’t be ashamed..</vt:lpstr>
      <vt:lpstr>Take a personal inventory..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254</cp:revision>
  <dcterms:created xsi:type="dcterms:W3CDTF">2011-02-15T07:29:10Z</dcterms:created>
  <dcterms:modified xsi:type="dcterms:W3CDTF">2014-08-09T00:45:07Z</dcterms:modified>
</cp:coreProperties>
</file>