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69" r:id="rId3"/>
    <p:sldId id="266" r:id="rId4"/>
    <p:sldId id="271" r:id="rId5"/>
    <p:sldId id="267" r:id="rId6"/>
    <p:sldId id="268" r:id="rId7"/>
    <p:sldId id="278" r:id="rId8"/>
    <p:sldId id="273" r:id="rId9"/>
    <p:sldId id="274" r:id="rId10"/>
    <p:sldId id="275" r:id="rId11"/>
    <p:sldId id="272" r:id="rId12"/>
    <p:sldId id="276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0202"/>
    <a:srgbClr val="1D0505"/>
    <a:srgbClr val="580E0E"/>
    <a:srgbClr val="663300"/>
    <a:srgbClr val="261300"/>
    <a:srgbClr val="0094C8"/>
    <a:srgbClr val="0078A2"/>
    <a:srgbClr val="000000"/>
    <a:srgbClr val="FFCC00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urch leadership  02.jpg"/>
          <p:cNvPicPr>
            <a:picLocks noChangeAspect="1"/>
          </p:cNvPicPr>
          <p:nvPr userDrawn="1"/>
        </p:nvPicPr>
        <p:blipFill>
          <a:blip r:embed="rId13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610600" cy="1295399"/>
          </a:xfrm>
        </p:spPr>
        <p:txBody>
          <a:bodyPr/>
          <a:lstStyle/>
          <a:p>
            <a:r>
              <a:rPr lang="en-US" dirty="0" smtClean="0"/>
              <a:t>Disciples Like our Teacher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1066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 His Humility</a:t>
            </a:r>
            <a:endParaRPr lang="en-US" sz="4800" dirty="0"/>
          </a:p>
        </p:txBody>
      </p:sp>
      <p:pic>
        <p:nvPicPr>
          <p:cNvPr id="6" name="Picture 5" descr="discipleship-blue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600200"/>
            <a:ext cx="9144000" cy="4054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reen shot 2012-04-06 at 10_24_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1000"/>
            <a:ext cx="9115697" cy="6019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64008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457200" y="304800"/>
            <a:ext cx="5562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Humility in action…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Humility is complete dependence..  </a:t>
            </a:r>
          </a:p>
          <a:p>
            <a:pPr lvl="1"/>
            <a:r>
              <a:rPr lang="en-US" sz="3200" dirty="0" smtClean="0"/>
              <a:t>We see His dependence on God..</a:t>
            </a:r>
          </a:p>
          <a:p>
            <a:pPr lvl="1"/>
            <a:r>
              <a:rPr lang="en-US" sz="3200" dirty="0" smtClean="0"/>
              <a:t>He also depended on others for help..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shfee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03283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should we be humble?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438400"/>
            <a:ext cx="8534400" cy="4114800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Exaltation .. Vs 9-11</a:t>
            </a:r>
          </a:p>
          <a:p>
            <a:pPr lvl="1"/>
            <a:r>
              <a:rPr lang="en-US" dirty="0" smtClean="0"/>
              <a:t>James 4:6-10  "God resists the proud, But gives grace to the humble."  Humble yourselves in the sight of the Lord, and He will lift you up. </a:t>
            </a:r>
          </a:p>
          <a:p>
            <a:pPr lvl="1"/>
            <a:r>
              <a:rPr lang="en-US" dirty="0" smtClean="0"/>
              <a:t>1 Peter 5:5 and be clothed with humility, for "God resists the proud, But gives grace to the humble."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shfee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03283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should we be humble?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438400"/>
            <a:ext cx="8534400" cy="4114800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Deliverance for others .. Vs 15</a:t>
            </a:r>
          </a:p>
          <a:p>
            <a:pPr lvl="1"/>
            <a:r>
              <a:rPr lang="en-US" dirty="0" smtClean="0"/>
              <a:t>Philippians 2:14-15  Do all things without complaining and disputing,  15 that you may become blameless and harmless, children of God without fault in the midst of a crooked and perverse generation, among whom you shine as lights in the world,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610600" cy="1295399"/>
          </a:xfrm>
        </p:spPr>
        <p:txBody>
          <a:bodyPr/>
          <a:lstStyle/>
          <a:p>
            <a:r>
              <a:rPr lang="en-US" dirty="0" smtClean="0"/>
              <a:t>Disciples Like our Teacher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1066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 His Humility</a:t>
            </a:r>
            <a:endParaRPr lang="en-US" sz="4800" dirty="0"/>
          </a:p>
        </p:txBody>
      </p:sp>
      <p:pic>
        <p:nvPicPr>
          <p:cNvPr id="6" name="Picture 5" descr="discipleship-blue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600200"/>
            <a:ext cx="9144000" cy="4054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scipleship-blue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2057400" y="838200"/>
            <a:ext cx="5096001" cy="225936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990600"/>
          </a:xfrm>
        </p:spPr>
        <p:txBody>
          <a:bodyPr/>
          <a:lstStyle/>
          <a:p>
            <a:r>
              <a:rPr lang="en-US" sz="4400" dirty="0" smtClean="0"/>
              <a:t>Luke 6:40 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4038600"/>
            <a:ext cx="7924800" cy="1905000"/>
          </a:xfrm>
        </p:spPr>
        <p:txBody>
          <a:bodyPr>
            <a:normAutofit fontScale="92500" lnSpcReduction="10000"/>
          </a:bodyPr>
          <a:lstStyle/>
          <a:p>
            <a:r>
              <a:rPr lang="en-US" sz="4300" dirty="0" smtClean="0"/>
              <a:t>A disciple is not above his teacher, but everyone who is perfectly trained will be like his teacher.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yoke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762000"/>
            <a:ext cx="3961685" cy="2643187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914400"/>
          </a:xfrm>
        </p:spPr>
        <p:txBody>
          <a:bodyPr/>
          <a:lstStyle/>
          <a:p>
            <a:r>
              <a:rPr lang="en-US" sz="4400" dirty="0" smtClean="0"/>
              <a:t>Matthew 11:28-30</a:t>
            </a:r>
            <a:endParaRPr lang="en-US" sz="44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228600" y="4419600"/>
            <a:ext cx="87630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Come to Me, all you who labor and are heavy laden, and I will give you rest.  29 Take My yoke upon you and learn from Me, for I am gentle and lowly in heart, and you will find rest for your souls.  30 For My yoke is easy and My burden is light."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urch leadership  02.jp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washfeet1.jpg"/>
          <p:cNvPicPr>
            <a:picLocks noChangeAspect="1"/>
          </p:cNvPicPr>
          <p:nvPr/>
        </p:nvPicPr>
        <p:blipFill>
          <a:blip r:embed="rId3" cstate="print">
            <a:lum bright="-6000" contrast="10000"/>
          </a:blip>
          <a:srcRect t="11277" b="24289"/>
          <a:stretch>
            <a:fillRect/>
          </a:stretch>
        </p:blipFill>
        <p:spPr>
          <a:xfrm>
            <a:off x="0" y="0"/>
            <a:ext cx="9144000" cy="3042489"/>
          </a:xfrm>
          <a:prstGeom prst="rect">
            <a:avLst/>
          </a:prstGeom>
          <a:solidFill>
            <a:schemeClr val="tx1">
              <a:alpha val="50000"/>
            </a:schemeClr>
          </a:solidFill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228600"/>
            <a:ext cx="4648200" cy="1143000"/>
          </a:xfrm>
          <a:noFill/>
        </p:spPr>
        <p:txBody>
          <a:bodyPr/>
          <a:lstStyle/>
          <a:p>
            <a:r>
              <a:rPr lang="en-US" dirty="0" smtClean="0"/>
              <a:t>Philippians 2:1-11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2667000"/>
            <a:ext cx="8610600" cy="3810000"/>
          </a:xfrm>
          <a:solidFill>
            <a:schemeClr val="tx1">
              <a:alpha val="5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5 Let this mind be in you which was also in Christ Jesus, 6 who, being in the form of God, did not consider it robbery to be equal with God, 7 but made Himself of no reputation, taking the form of a bondservant, and coming in the likeness of men. 8 And being found in appearance as a man, He humbled Himself and became obedient to the point of death, even the death of the cross.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scipleship-blue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5867400" y="5274320"/>
            <a:ext cx="3124199" cy="1385143"/>
          </a:xfrm>
          <a:prstGeom prst="rect">
            <a:avLst/>
          </a:prstGeom>
        </p:spPr>
      </p:pic>
      <p:pic>
        <p:nvPicPr>
          <p:cNvPr id="4" name="Picture 3" descr="washfeet1.jpg"/>
          <p:cNvPicPr>
            <a:picLocks noChangeAspect="1"/>
          </p:cNvPicPr>
          <p:nvPr/>
        </p:nvPicPr>
        <p:blipFill>
          <a:blip r:embed="rId3" cstate="print">
            <a:lum bright="-6000" contrast="10000"/>
          </a:blip>
          <a:srcRect t="11277" b="24289"/>
          <a:stretch>
            <a:fillRect/>
          </a:stretch>
        </p:blipFill>
        <p:spPr>
          <a:xfrm>
            <a:off x="0" y="0"/>
            <a:ext cx="9144000" cy="3042489"/>
          </a:xfrm>
          <a:prstGeom prst="rect">
            <a:avLst/>
          </a:prstGeom>
          <a:solidFill>
            <a:schemeClr val="tx1">
              <a:alpha val="50000"/>
            </a:schemeClr>
          </a:solidFill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5562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What humility is…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8956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/>
              <a:t>Humility is mental .. Vs 3-5</a:t>
            </a:r>
          </a:p>
          <a:p>
            <a:r>
              <a:rPr lang="en-US" dirty="0" smtClean="0"/>
              <a:t>Humility is chosen .. Vs 6</a:t>
            </a:r>
          </a:p>
          <a:p>
            <a:r>
              <a:rPr lang="en-US" dirty="0" smtClean="0"/>
              <a:t>Humility is being what you are not .. 7</a:t>
            </a:r>
          </a:p>
          <a:p>
            <a:r>
              <a:rPr lang="en-US" dirty="0" smtClean="0"/>
              <a:t>Humility is painful .. Vs 8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5257800"/>
            <a:ext cx="5638800" cy="13716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aisie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6800"/>
            <a:ext cx="9144000" cy="5410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66800"/>
            <a:ext cx="9144000" cy="54102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tx1">
              <a:alpha val="43000"/>
            </a:schemeClr>
          </a:solidFill>
          <a:ln>
            <a:noFill/>
          </a:ln>
        </p:spPr>
        <p:txBody>
          <a:bodyPr/>
          <a:lstStyle/>
          <a:p>
            <a:r>
              <a:rPr lang="en-US" dirty="0" smtClean="0"/>
              <a:t>Humility defined..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r>
              <a:rPr lang="en-US" dirty="0" smtClean="0"/>
              <a:t>Philippians 2:3-4</a:t>
            </a:r>
          </a:p>
          <a:p>
            <a:pPr lvl="1"/>
            <a:r>
              <a:rPr lang="en-US" sz="3200" dirty="0" smtClean="0"/>
              <a:t>Considering others more significant ..</a:t>
            </a:r>
          </a:p>
          <a:p>
            <a:pPr lvl="1"/>
            <a:r>
              <a:rPr lang="en-US" sz="3200" dirty="0" smtClean="0"/>
              <a:t>Put their interests ahead of your own..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shfeet1.jpg"/>
          <p:cNvPicPr>
            <a:picLocks noChangeAspect="1"/>
          </p:cNvPicPr>
          <p:nvPr/>
        </p:nvPicPr>
        <p:blipFill>
          <a:blip r:embed="rId2" cstate="print">
            <a:lum bright="-6000" contrast="10000"/>
          </a:blip>
          <a:srcRect t="11277" b="24289"/>
          <a:stretch>
            <a:fillRect/>
          </a:stretch>
        </p:blipFill>
        <p:spPr>
          <a:xfrm>
            <a:off x="0" y="0"/>
            <a:ext cx="9144000" cy="3042489"/>
          </a:xfrm>
          <a:prstGeom prst="rect">
            <a:avLst/>
          </a:prstGeom>
          <a:solidFill>
            <a:schemeClr val="tx1">
              <a:alpha val="50000"/>
            </a:schemeClr>
          </a:solidFill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5562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Humility in action…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/>
              <a:t>Means we need to serve..</a:t>
            </a:r>
          </a:p>
          <a:p>
            <a:pPr lvl="1"/>
            <a:r>
              <a:rPr lang="en-US" dirty="0" smtClean="0"/>
              <a:t>Jesus lived His life to serve .. Mark 10:44-45</a:t>
            </a:r>
          </a:p>
          <a:p>
            <a:pPr lvl="1"/>
            <a:r>
              <a:rPr lang="en-US" dirty="0" smtClean="0"/>
              <a:t>His service was done as people needed it ..</a:t>
            </a:r>
          </a:p>
          <a:p>
            <a:pPr lvl="1"/>
            <a:r>
              <a:rPr lang="en-US" dirty="0" smtClean="0"/>
              <a:t>Willing to give our time and talents ..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esus humbled himself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360608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5814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457200" y="304800"/>
            <a:ext cx="5562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581400"/>
            <a:ext cx="9144000" cy="32766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Humility in action…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Humility is obedience..  Vs. 8</a:t>
            </a:r>
          </a:p>
          <a:p>
            <a:pPr lvl="1"/>
            <a:r>
              <a:rPr lang="en-US" sz="3200" dirty="0" smtClean="0"/>
              <a:t>Jesus learned obedience .. Heb 5:8-9</a:t>
            </a:r>
          </a:p>
          <a:p>
            <a:pPr lvl="1"/>
            <a:r>
              <a:rPr lang="en-US" sz="3200" dirty="0" smtClean="0"/>
              <a:t>He obeyed even when discouraged..</a:t>
            </a:r>
          </a:p>
          <a:p>
            <a:pPr lvl="1"/>
            <a:r>
              <a:rPr lang="en-US" sz="3200" dirty="0" smtClean="0"/>
              <a:t>He didn’t give up when it got hard..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451</Words>
  <Application>Microsoft Office PowerPoint</Application>
  <PresentationFormat>On-screen Show (4:3)</PresentationFormat>
  <Paragraphs>42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Disciples Like our Teacher</vt:lpstr>
      <vt:lpstr>Luke 6:40 </vt:lpstr>
      <vt:lpstr>Matthew 11:28-30</vt:lpstr>
      <vt:lpstr>Slide 4</vt:lpstr>
      <vt:lpstr>Philippians 2:1-11</vt:lpstr>
      <vt:lpstr>What humility is…</vt:lpstr>
      <vt:lpstr>Humility defined..</vt:lpstr>
      <vt:lpstr>Humility in action…</vt:lpstr>
      <vt:lpstr>Humility in action…</vt:lpstr>
      <vt:lpstr>Humility in action…</vt:lpstr>
      <vt:lpstr>Why should we be humble?</vt:lpstr>
      <vt:lpstr>Why should we be humble?</vt:lpstr>
      <vt:lpstr>Disciples Like our Teacher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244</cp:revision>
  <dcterms:created xsi:type="dcterms:W3CDTF">2011-02-15T07:29:10Z</dcterms:created>
  <dcterms:modified xsi:type="dcterms:W3CDTF">2014-08-31T14:16:10Z</dcterms:modified>
</cp:coreProperties>
</file>