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9" r:id="rId3"/>
    <p:sldId id="266" r:id="rId4"/>
    <p:sldId id="267" r:id="rId5"/>
    <p:sldId id="268" r:id="rId6"/>
    <p:sldId id="270" r:id="rId7"/>
    <p:sldId id="271" r:id="rId8"/>
    <p:sldId id="273" r:id="rId9"/>
    <p:sldId id="272"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261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esuschangedmylifejpg.jpg"/>
          <p:cNvPicPr>
            <a:picLocks noChangeAspect="1"/>
          </p:cNvPicPr>
          <p:nvPr/>
        </p:nvPicPr>
        <p:blipFill>
          <a:blip r:embed="rId2" cstate="print"/>
          <a:stretch>
            <a:fillRect/>
          </a:stretch>
        </p:blipFill>
        <p:spPr>
          <a:xfrm>
            <a:off x="2971800" y="1524000"/>
            <a:ext cx="5814945" cy="3810000"/>
          </a:xfrm>
          <a:prstGeom prst="rect">
            <a:avLst/>
          </a:prstGeom>
        </p:spPr>
      </p:pic>
      <p:pic>
        <p:nvPicPr>
          <p:cNvPr id="8" name="Picture 7" descr="Christ lives in me.jpg"/>
          <p:cNvPicPr>
            <a:picLocks noChangeAspect="1"/>
          </p:cNvPicPr>
          <p:nvPr/>
        </p:nvPicPr>
        <p:blipFill>
          <a:blip r:embed="rId3" cstate="print"/>
          <a:stretch>
            <a:fillRect/>
          </a:stretch>
        </p:blipFill>
        <p:spPr>
          <a:xfrm>
            <a:off x="304800" y="1524000"/>
            <a:ext cx="2533553" cy="3810000"/>
          </a:xfrm>
          <a:prstGeom prst="rect">
            <a:avLst/>
          </a:prstGeom>
        </p:spPr>
      </p:pic>
      <p:sp>
        <p:nvSpPr>
          <p:cNvPr id="9" name="Title 8"/>
          <p:cNvSpPr>
            <a:spLocks noGrp="1"/>
          </p:cNvSpPr>
          <p:nvPr>
            <p:ph type="ctrTitle"/>
          </p:nvPr>
        </p:nvSpPr>
        <p:spPr>
          <a:xfrm>
            <a:off x="457200" y="152400"/>
            <a:ext cx="7772400" cy="1295399"/>
          </a:xfrm>
        </p:spPr>
        <p:txBody>
          <a:bodyPr/>
          <a:lstStyle/>
          <a:p>
            <a:r>
              <a:rPr lang="en-US" dirty="0" smtClean="0"/>
              <a:t>Added to the Lord</a:t>
            </a:r>
            <a:endParaRPr lang="en-US" dirty="0"/>
          </a:p>
        </p:txBody>
      </p:sp>
      <p:sp>
        <p:nvSpPr>
          <p:cNvPr id="10" name="Subtitle 9"/>
          <p:cNvSpPr>
            <a:spLocks noGrp="1"/>
          </p:cNvSpPr>
          <p:nvPr>
            <p:ph type="subTitle" idx="1"/>
          </p:nvPr>
        </p:nvSpPr>
        <p:spPr>
          <a:xfrm>
            <a:off x="1295400" y="5562600"/>
            <a:ext cx="6400800" cy="914400"/>
          </a:xfrm>
        </p:spPr>
        <p:txBody>
          <a:bodyPr>
            <a:normAutofit/>
          </a:bodyPr>
          <a:lstStyle/>
          <a:p>
            <a:r>
              <a:rPr lang="en-US" sz="4400" dirty="0" smtClean="0"/>
              <a:t>Acts 11:19-24</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need to learn..</a:t>
            </a:r>
            <a:endParaRPr lang="en-US" dirty="0"/>
          </a:p>
        </p:txBody>
      </p:sp>
      <p:sp>
        <p:nvSpPr>
          <p:cNvPr id="3" name="Content Placeholder 2"/>
          <p:cNvSpPr>
            <a:spLocks noGrp="1"/>
          </p:cNvSpPr>
          <p:nvPr>
            <p:ph idx="1"/>
          </p:nvPr>
        </p:nvSpPr>
        <p:spPr/>
        <p:txBody>
          <a:bodyPr/>
          <a:lstStyle/>
          <a:p>
            <a:r>
              <a:rPr lang="en-US" dirty="0" smtClean="0"/>
              <a:t>When people turn to Christ, they are added by the Lord…</a:t>
            </a:r>
          </a:p>
          <a:p>
            <a:r>
              <a:rPr lang="en-US" dirty="0" smtClean="0"/>
              <a:t>When the grace of God is seen in a church, growth will follow…</a:t>
            </a:r>
          </a:p>
          <a:p>
            <a:r>
              <a:rPr lang="en-US" dirty="0" smtClean="0"/>
              <a:t>The seed of this growth is the word of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esuschangedmylifejpg.jpg"/>
          <p:cNvPicPr>
            <a:picLocks noChangeAspect="1"/>
          </p:cNvPicPr>
          <p:nvPr/>
        </p:nvPicPr>
        <p:blipFill>
          <a:blip r:embed="rId2" cstate="print"/>
          <a:stretch>
            <a:fillRect/>
          </a:stretch>
        </p:blipFill>
        <p:spPr>
          <a:xfrm>
            <a:off x="2971800" y="1524000"/>
            <a:ext cx="5814945" cy="3810000"/>
          </a:xfrm>
          <a:prstGeom prst="rect">
            <a:avLst/>
          </a:prstGeom>
        </p:spPr>
      </p:pic>
      <p:pic>
        <p:nvPicPr>
          <p:cNvPr id="8" name="Picture 7" descr="Christ lives in me.jpg"/>
          <p:cNvPicPr>
            <a:picLocks noChangeAspect="1"/>
          </p:cNvPicPr>
          <p:nvPr/>
        </p:nvPicPr>
        <p:blipFill>
          <a:blip r:embed="rId3" cstate="print"/>
          <a:stretch>
            <a:fillRect/>
          </a:stretch>
        </p:blipFill>
        <p:spPr>
          <a:xfrm>
            <a:off x="304800" y="1524000"/>
            <a:ext cx="2533553" cy="3810000"/>
          </a:xfrm>
          <a:prstGeom prst="rect">
            <a:avLst/>
          </a:prstGeom>
        </p:spPr>
      </p:pic>
      <p:sp>
        <p:nvSpPr>
          <p:cNvPr id="9" name="Title 8"/>
          <p:cNvSpPr>
            <a:spLocks noGrp="1"/>
          </p:cNvSpPr>
          <p:nvPr>
            <p:ph type="ctrTitle"/>
          </p:nvPr>
        </p:nvSpPr>
        <p:spPr>
          <a:xfrm>
            <a:off x="457200" y="152400"/>
            <a:ext cx="7772400" cy="1295399"/>
          </a:xfrm>
        </p:spPr>
        <p:txBody>
          <a:bodyPr/>
          <a:lstStyle/>
          <a:p>
            <a:r>
              <a:rPr lang="en-US" dirty="0" smtClean="0"/>
              <a:t>Added to the Lord</a:t>
            </a:r>
            <a:endParaRPr lang="en-US" dirty="0"/>
          </a:p>
        </p:txBody>
      </p:sp>
      <p:sp>
        <p:nvSpPr>
          <p:cNvPr id="10" name="Subtitle 9"/>
          <p:cNvSpPr>
            <a:spLocks noGrp="1"/>
          </p:cNvSpPr>
          <p:nvPr>
            <p:ph type="subTitle" idx="1"/>
          </p:nvPr>
        </p:nvSpPr>
        <p:spPr>
          <a:xfrm>
            <a:off x="1295400" y="5562600"/>
            <a:ext cx="6400800" cy="914400"/>
          </a:xfrm>
        </p:spPr>
        <p:txBody>
          <a:bodyPr>
            <a:normAutofit/>
          </a:bodyPr>
          <a:lstStyle/>
          <a:p>
            <a:r>
              <a:rPr lang="en-US" sz="4400" dirty="0" smtClean="0"/>
              <a:t>Acts 11:19-24</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pic>
        <p:nvPicPr>
          <p:cNvPr id="5" name="Picture 4" descr="Christ lives in me.jpg"/>
          <p:cNvPicPr>
            <a:picLocks noChangeAspect="1"/>
          </p:cNvPicPr>
          <p:nvPr/>
        </p:nvPicPr>
        <p:blipFill>
          <a:blip r:embed="rId2" cstate="print"/>
          <a:stretch>
            <a:fillRect/>
          </a:stretch>
        </p:blipFill>
        <p:spPr>
          <a:xfrm>
            <a:off x="4876800" y="4800600"/>
            <a:ext cx="1216105" cy="1828800"/>
          </a:xfrm>
          <a:prstGeom prst="rect">
            <a:avLst/>
          </a:prstGeom>
        </p:spPr>
      </p:pic>
      <p:pic>
        <p:nvPicPr>
          <p:cNvPr id="6" name="Picture 5" descr="jesuschangedmylifejpg.jpg"/>
          <p:cNvPicPr>
            <a:picLocks noChangeAspect="1"/>
          </p:cNvPicPr>
          <p:nvPr/>
        </p:nvPicPr>
        <p:blipFill>
          <a:blip r:embed="rId3" cstate="print"/>
          <a:stretch>
            <a:fillRect/>
          </a:stretch>
        </p:blipFill>
        <p:spPr>
          <a:xfrm>
            <a:off x="6172200" y="4800600"/>
            <a:ext cx="2791174" cy="1828800"/>
          </a:xfrm>
          <a:prstGeom prst="rect">
            <a:avLst/>
          </a:prstGeom>
        </p:spPr>
      </p:pic>
      <p:sp>
        <p:nvSpPr>
          <p:cNvPr id="7" name="Title 6"/>
          <p:cNvSpPr>
            <a:spLocks noGrp="1"/>
          </p:cNvSpPr>
          <p:nvPr>
            <p:ph type="title"/>
          </p:nvPr>
        </p:nvSpPr>
        <p:spPr/>
        <p:txBody>
          <a:bodyPr>
            <a:normAutofit/>
          </a:bodyPr>
          <a:lstStyle/>
          <a:p>
            <a:r>
              <a:rPr lang="en-US" dirty="0" smtClean="0"/>
              <a:t>The work in Antioch..</a:t>
            </a:r>
            <a:endParaRPr lang="en-US" dirty="0"/>
          </a:p>
        </p:txBody>
      </p:sp>
      <p:sp>
        <p:nvSpPr>
          <p:cNvPr id="9" name="Content Placeholder 8"/>
          <p:cNvSpPr>
            <a:spLocks noGrp="1"/>
          </p:cNvSpPr>
          <p:nvPr>
            <p:ph idx="1"/>
          </p:nvPr>
        </p:nvSpPr>
        <p:spPr/>
        <p:txBody>
          <a:bodyPr/>
          <a:lstStyle/>
          <a:p>
            <a:r>
              <a:rPr lang="en-US" dirty="0" smtClean="0"/>
              <a:t>Acts 11:21 And the hand of the Lord was with them, and a great number believed and turned to the Lord. </a:t>
            </a:r>
          </a:p>
          <a:p>
            <a:r>
              <a:rPr lang="en-US" dirty="0" smtClean="0"/>
              <a:t>Acts 11:24 And a great many people were added to the Lord.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Gospel is for all..</a:t>
            </a:r>
            <a:endParaRPr lang="en-US" dirty="0"/>
          </a:p>
        </p:txBody>
      </p:sp>
      <p:sp>
        <p:nvSpPr>
          <p:cNvPr id="5" name="Content Placeholder 4"/>
          <p:cNvSpPr>
            <a:spLocks noGrp="1"/>
          </p:cNvSpPr>
          <p:nvPr>
            <p:ph idx="1"/>
          </p:nvPr>
        </p:nvSpPr>
        <p:spPr>
          <a:xfrm>
            <a:off x="304800" y="1828800"/>
            <a:ext cx="8534400" cy="4114800"/>
          </a:xfrm>
        </p:spPr>
        <p:txBody>
          <a:bodyPr>
            <a:normAutofit fontScale="85000" lnSpcReduction="20000"/>
          </a:bodyPr>
          <a:lstStyle/>
          <a:p>
            <a:r>
              <a:rPr lang="en-US" dirty="0" smtClean="0"/>
              <a:t>19-21 Now those who were scattered after the persecution that arose over Stephen traveled as far as Phoenicia, Cyprus, and Antioch, preaching the word to no one but the Jews only. 20 But </a:t>
            </a:r>
            <a:r>
              <a:rPr lang="en-US" dirty="0" smtClean="0">
                <a:solidFill>
                  <a:srgbClr val="FFC000"/>
                </a:solidFill>
              </a:rPr>
              <a:t>some of them </a:t>
            </a:r>
            <a:r>
              <a:rPr lang="en-US" dirty="0" smtClean="0"/>
              <a:t>were men from Cyprus and Cyrene, who, </a:t>
            </a:r>
            <a:r>
              <a:rPr lang="en-US" dirty="0" smtClean="0">
                <a:solidFill>
                  <a:srgbClr val="FFC000"/>
                </a:solidFill>
              </a:rPr>
              <a:t>when they had come to Antioch, spoke to the Hellenists</a:t>
            </a:r>
            <a:r>
              <a:rPr lang="en-US" dirty="0" smtClean="0"/>
              <a:t>, preaching the Lord Jesus. 21 And the hand of the Lord was with them, and a great number believed and turned to the Lord.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_Bible_times.jpg"/>
          <p:cNvPicPr>
            <a:picLocks noChangeAspect="1"/>
          </p:cNvPicPr>
          <p:nvPr/>
        </p:nvPicPr>
        <p:blipFill>
          <a:blip r:embed="rId2" cstate="print">
            <a:lum bright="-5000" contrast="10000"/>
          </a:blip>
          <a:stretch>
            <a:fillRect/>
          </a:stretch>
        </p:blipFill>
        <p:spPr>
          <a:xfrm>
            <a:off x="0" y="0"/>
            <a:ext cx="9144000" cy="6857999"/>
          </a:xfrm>
          <a:prstGeom prst="rect">
            <a:avLst/>
          </a:prstGeom>
        </p:spPr>
      </p:pic>
      <p:sp>
        <p:nvSpPr>
          <p:cNvPr id="4" name="Oval 3"/>
          <p:cNvSpPr/>
          <p:nvPr/>
        </p:nvSpPr>
        <p:spPr>
          <a:xfrm>
            <a:off x="7010400" y="3200400"/>
            <a:ext cx="1219200" cy="1066800"/>
          </a:xfrm>
          <a:prstGeom prst="ellipse">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172200" cy="1143000"/>
          </a:xfrm>
        </p:spPr>
        <p:txBody>
          <a:bodyPr>
            <a:normAutofit fontScale="90000"/>
          </a:bodyPr>
          <a:lstStyle/>
          <a:p>
            <a:r>
              <a:rPr lang="en-US" dirty="0" smtClean="0"/>
              <a:t>Lives powerfully changed..</a:t>
            </a:r>
            <a:endParaRPr lang="en-US" dirty="0"/>
          </a:p>
        </p:txBody>
      </p:sp>
      <p:sp>
        <p:nvSpPr>
          <p:cNvPr id="4" name="Content Placeholder 3"/>
          <p:cNvSpPr>
            <a:spLocks noGrp="1"/>
          </p:cNvSpPr>
          <p:nvPr>
            <p:ph idx="1"/>
          </p:nvPr>
        </p:nvSpPr>
        <p:spPr>
          <a:xfrm>
            <a:off x="304800" y="1828800"/>
            <a:ext cx="8305800" cy="3429000"/>
          </a:xfrm>
        </p:spPr>
        <p:txBody>
          <a:bodyPr>
            <a:normAutofit fontScale="92500" lnSpcReduction="10000"/>
          </a:bodyPr>
          <a:lstStyle/>
          <a:p>
            <a:r>
              <a:rPr lang="en-US" dirty="0" smtClean="0"/>
              <a:t>21-23 </a:t>
            </a:r>
            <a:r>
              <a:rPr lang="en-US" dirty="0" smtClean="0">
                <a:solidFill>
                  <a:srgbClr val="FFC000"/>
                </a:solidFill>
              </a:rPr>
              <a:t>a great number believed and turned to the Lord</a:t>
            </a:r>
            <a:r>
              <a:rPr lang="en-US" dirty="0" smtClean="0"/>
              <a:t>. 22 Then news of these things came to the ears of the church in Jerusalem, and they sent out Barnabas to go as far as Antioch. 23 </a:t>
            </a:r>
            <a:r>
              <a:rPr lang="en-US" dirty="0" smtClean="0">
                <a:solidFill>
                  <a:srgbClr val="FFC000"/>
                </a:solidFill>
              </a:rPr>
              <a:t>When he came and had seen the grace of God</a:t>
            </a:r>
            <a:r>
              <a:rPr lang="en-US" dirty="0" smtClean="0"/>
              <a:t>, he was glad and encouraged them…</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172200" cy="1143000"/>
          </a:xfrm>
        </p:spPr>
        <p:txBody>
          <a:bodyPr>
            <a:normAutofit fontScale="90000"/>
          </a:bodyPr>
          <a:lstStyle/>
          <a:p>
            <a:r>
              <a:rPr lang="en-US" dirty="0" smtClean="0"/>
              <a:t>Lives powerfully changed..</a:t>
            </a:r>
            <a:endParaRPr lang="en-US" dirty="0"/>
          </a:p>
        </p:txBody>
      </p:sp>
      <p:sp>
        <p:nvSpPr>
          <p:cNvPr id="4" name="Content Placeholder 3"/>
          <p:cNvSpPr>
            <a:spLocks noGrp="1"/>
          </p:cNvSpPr>
          <p:nvPr>
            <p:ph idx="1"/>
          </p:nvPr>
        </p:nvSpPr>
        <p:spPr>
          <a:xfrm>
            <a:off x="304800" y="1524000"/>
            <a:ext cx="8305800" cy="5105400"/>
          </a:xfrm>
        </p:spPr>
        <p:txBody>
          <a:bodyPr>
            <a:normAutofit fontScale="70000" lnSpcReduction="20000"/>
          </a:bodyPr>
          <a:lstStyle/>
          <a:p>
            <a:r>
              <a:rPr lang="en-US" dirty="0" smtClean="0"/>
              <a:t>Romans 6:3-5 Therefore we were buried with Him through baptism into death, that just as Christ was raised from the dead by the glory of the Father, even so we also should </a:t>
            </a:r>
            <a:r>
              <a:rPr lang="en-US" dirty="0" smtClean="0">
                <a:solidFill>
                  <a:srgbClr val="FFC000"/>
                </a:solidFill>
              </a:rPr>
              <a:t>walk in newness of life</a:t>
            </a:r>
            <a:r>
              <a:rPr lang="en-US" dirty="0" smtClean="0"/>
              <a:t>. 5 For if we have been united together in the likeness of His death, certainly we also shall be in the likeness of His resurrection, </a:t>
            </a:r>
          </a:p>
          <a:p>
            <a:r>
              <a:rPr lang="en-US" dirty="0" smtClean="0"/>
              <a:t>Romans 6:16-18 Do you not know that to whom you present yourselves slaves to obey, you are that one's slaves whom you obey, whether of sin leading to death, or of obedience leading to righteousness? 17 But God be thanked that though you were slaves of sin, yet </a:t>
            </a:r>
            <a:r>
              <a:rPr lang="en-US" dirty="0" smtClean="0">
                <a:solidFill>
                  <a:srgbClr val="FFC000"/>
                </a:solidFill>
              </a:rPr>
              <a:t>you obeyed from the heart that form of doctrine to which you were delivered. 18 And having been set free from sin, you became slaves of righteousness</a:t>
            </a:r>
            <a:r>
              <a:rPr lang="en-US" dirty="0" smtClean="0"/>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Hearts committed…</a:t>
            </a:r>
            <a:endParaRPr lang="en-US" dirty="0"/>
          </a:p>
        </p:txBody>
      </p:sp>
      <p:sp>
        <p:nvSpPr>
          <p:cNvPr id="3" name="Content Placeholder 2"/>
          <p:cNvSpPr>
            <a:spLocks noGrp="1"/>
          </p:cNvSpPr>
          <p:nvPr>
            <p:ph idx="1"/>
          </p:nvPr>
        </p:nvSpPr>
        <p:spPr>
          <a:xfrm>
            <a:off x="381000" y="1828800"/>
            <a:ext cx="8229600" cy="2285999"/>
          </a:xfrm>
        </p:spPr>
        <p:txBody>
          <a:bodyPr>
            <a:normAutofit fontScale="92500"/>
          </a:bodyPr>
          <a:lstStyle/>
          <a:p>
            <a:r>
              <a:rPr lang="en-US" dirty="0" smtClean="0"/>
              <a:t>23 When he came and had seen the grace of God, he was glad, and </a:t>
            </a:r>
            <a:r>
              <a:rPr lang="en-US" dirty="0" smtClean="0">
                <a:solidFill>
                  <a:srgbClr val="FFC000"/>
                </a:solidFill>
              </a:rPr>
              <a:t>encouraged them </a:t>
            </a:r>
            <a:r>
              <a:rPr lang="en-US" dirty="0" smtClean="0"/>
              <a:t>all that </a:t>
            </a:r>
            <a:r>
              <a:rPr lang="en-US" dirty="0" smtClean="0">
                <a:solidFill>
                  <a:srgbClr val="FFC000"/>
                </a:solidFill>
              </a:rPr>
              <a:t>with purpose of heart they should continue with the Lord</a:t>
            </a:r>
            <a:r>
              <a:rPr lang="en-US" dirty="0" smtClean="0"/>
              <a:t>.</a:t>
            </a:r>
            <a:endParaRPr lang="en-US" dirty="0"/>
          </a:p>
        </p:txBody>
      </p:sp>
      <p:pic>
        <p:nvPicPr>
          <p:cNvPr id="4" name="Picture 3" descr="Christ lives in me.jpg"/>
          <p:cNvPicPr>
            <a:picLocks noChangeAspect="1"/>
          </p:cNvPicPr>
          <p:nvPr/>
        </p:nvPicPr>
        <p:blipFill>
          <a:blip r:embed="rId2" cstate="print"/>
          <a:stretch>
            <a:fillRect/>
          </a:stretch>
        </p:blipFill>
        <p:spPr>
          <a:xfrm>
            <a:off x="4876800" y="4800600"/>
            <a:ext cx="1216105" cy="1828800"/>
          </a:xfrm>
          <a:prstGeom prst="rect">
            <a:avLst/>
          </a:prstGeom>
        </p:spPr>
      </p:pic>
      <p:pic>
        <p:nvPicPr>
          <p:cNvPr id="5" name="Picture 4" descr="jesuschangedmylifejpg.jpg"/>
          <p:cNvPicPr>
            <a:picLocks noChangeAspect="1"/>
          </p:cNvPicPr>
          <p:nvPr/>
        </p:nvPicPr>
        <p:blipFill>
          <a:blip r:embed="rId3" cstate="print"/>
          <a:stretch>
            <a:fillRect/>
          </a:stretch>
        </p:blipFill>
        <p:spPr>
          <a:xfrm>
            <a:off x="6172200" y="4800600"/>
            <a:ext cx="2791174" cy="1828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Hearts committed…</a:t>
            </a:r>
            <a:endParaRPr lang="en-US" dirty="0"/>
          </a:p>
        </p:txBody>
      </p:sp>
      <p:sp>
        <p:nvSpPr>
          <p:cNvPr id="3" name="Content Placeholder 2"/>
          <p:cNvSpPr>
            <a:spLocks noGrp="1"/>
          </p:cNvSpPr>
          <p:nvPr>
            <p:ph idx="1"/>
          </p:nvPr>
        </p:nvSpPr>
        <p:spPr>
          <a:xfrm>
            <a:off x="381000" y="1828800"/>
            <a:ext cx="8229600" cy="2971800"/>
          </a:xfrm>
        </p:spPr>
        <p:txBody>
          <a:bodyPr>
            <a:normAutofit fontScale="77500" lnSpcReduction="20000"/>
          </a:bodyPr>
          <a:lstStyle/>
          <a:p>
            <a:r>
              <a:rPr lang="en-US" dirty="0" smtClean="0"/>
              <a:t>Hebrews 10:23-25 </a:t>
            </a:r>
            <a:r>
              <a:rPr lang="en-US" dirty="0" smtClean="0">
                <a:solidFill>
                  <a:srgbClr val="FFC000"/>
                </a:solidFill>
              </a:rPr>
              <a:t>Let us hold fast the confession of our hope without wavering</a:t>
            </a:r>
            <a:r>
              <a:rPr lang="en-US" dirty="0" smtClean="0"/>
              <a:t>, for He who promised is faithful. 24 And let us </a:t>
            </a:r>
            <a:r>
              <a:rPr lang="en-US" dirty="0" smtClean="0">
                <a:solidFill>
                  <a:srgbClr val="FFC000"/>
                </a:solidFill>
              </a:rPr>
              <a:t>consider one another in order to stir up love and good works</a:t>
            </a:r>
            <a:r>
              <a:rPr lang="en-US" dirty="0" smtClean="0"/>
              <a:t>, 25 not forsaking the assembling of ourselves together, as is the manner of some, but </a:t>
            </a:r>
            <a:r>
              <a:rPr lang="en-US" dirty="0" smtClean="0">
                <a:solidFill>
                  <a:srgbClr val="FFC000"/>
                </a:solidFill>
              </a:rPr>
              <a:t>exhorting one another</a:t>
            </a:r>
            <a:r>
              <a:rPr lang="en-US" dirty="0" smtClean="0"/>
              <a:t>, and so much the more as you see the Day approaching. </a:t>
            </a:r>
            <a:endParaRPr lang="en-US" dirty="0"/>
          </a:p>
        </p:txBody>
      </p:sp>
      <p:pic>
        <p:nvPicPr>
          <p:cNvPr id="4" name="Picture 3" descr="Christ lives in me.jpg"/>
          <p:cNvPicPr>
            <a:picLocks noChangeAspect="1"/>
          </p:cNvPicPr>
          <p:nvPr/>
        </p:nvPicPr>
        <p:blipFill>
          <a:blip r:embed="rId2" cstate="print"/>
          <a:stretch>
            <a:fillRect/>
          </a:stretch>
        </p:blipFill>
        <p:spPr>
          <a:xfrm>
            <a:off x="4876800" y="4800600"/>
            <a:ext cx="1216105" cy="1828800"/>
          </a:xfrm>
          <a:prstGeom prst="rect">
            <a:avLst/>
          </a:prstGeom>
        </p:spPr>
      </p:pic>
      <p:pic>
        <p:nvPicPr>
          <p:cNvPr id="5" name="Picture 4" descr="jesuschangedmylifejpg.jpg"/>
          <p:cNvPicPr>
            <a:picLocks noChangeAspect="1"/>
          </p:cNvPicPr>
          <p:nvPr/>
        </p:nvPicPr>
        <p:blipFill>
          <a:blip r:embed="rId3" cstate="print"/>
          <a:stretch>
            <a:fillRect/>
          </a:stretch>
        </p:blipFill>
        <p:spPr>
          <a:xfrm>
            <a:off x="6172200" y="4800600"/>
            <a:ext cx="2791174" cy="1828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1143000"/>
          </a:xfrm>
        </p:spPr>
        <p:txBody>
          <a:bodyPr>
            <a:normAutofit/>
          </a:bodyPr>
          <a:lstStyle/>
          <a:p>
            <a:r>
              <a:rPr lang="en-US" dirty="0" smtClean="0"/>
              <a:t>Godly character ..</a:t>
            </a:r>
            <a:endParaRPr lang="en-US" dirty="0"/>
          </a:p>
        </p:txBody>
      </p:sp>
      <p:sp>
        <p:nvSpPr>
          <p:cNvPr id="3" name="Content Placeholder 2"/>
          <p:cNvSpPr>
            <a:spLocks noGrp="1"/>
          </p:cNvSpPr>
          <p:nvPr>
            <p:ph idx="1"/>
          </p:nvPr>
        </p:nvSpPr>
        <p:spPr>
          <a:xfrm>
            <a:off x="457200" y="1676401"/>
            <a:ext cx="8229600" cy="3429000"/>
          </a:xfrm>
        </p:spPr>
        <p:txBody>
          <a:bodyPr>
            <a:normAutofit fontScale="92500" lnSpcReduction="20000"/>
          </a:bodyPr>
          <a:lstStyle/>
          <a:p>
            <a:r>
              <a:rPr lang="en-US" dirty="0" smtClean="0"/>
              <a:t>22-24 they sent out Barnabas to go as far as Antioch. 23 When he came and had seen the grace of God, he was glad, and encouraged them all that with purpose of heart they should continue with the Lord. 24 </a:t>
            </a:r>
            <a:r>
              <a:rPr lang="en-US" dirty="0" smtClean="0">
                <a:solidFill>
                  <a:srgbClr val="FFC000"/>
                </a:solidFill>
              </a:rPr>
              <a:t>For he was a good man, full of the Holy Spirit and of faith</a:t>
            </a:r>
            <a:r>
              <a:rPr lang="en-US" dirty="0" smtClean="0"/>
              <a:t>. And a great many people were added to the Lord.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593</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Added to the Lord</vt:lpstr>
      <vt:lpstr>The work in Antioch..</vt:lpstr>
      <vt:lpstr>The Gospel is for all..</vt:lpstr>
      <vt:lpstr>Slide 4</vt:lpstr>
      <vt:lpstr>Lives powerfully changed..</vt:lpstr>
      <vt:lpstr>Lives powerfully changed..</vt:lpstr>
      <vt:lpstr>Hearts committed…</vt:lpstr>
      <vt:lpstr>Hearts committed…</vt:lpstr>
      <vt:lpstr>Godly character ..</vt:lpstr>
      <vt:lpstr>What we need to learn..</vt:lpstr>
      <vt:lpstr>Added to the Lord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240</cp:revision>
  <dcterms:created xsi:type="dcterms:W3CDTF">2011-02-15T07:29:10Z</dcterms:created>
  <dcterms:modified xsi:type="dcterms:W3CDTF">2014-10-04T17:31:44Z</dcterms:modified>
</cp:coreProperties>
</file>