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5" r:id="rId2"/>
    <p:sldId id="269" r:id="rId3"/>
    <p:sldId id="270" r:id="rId4"/>
    <p:sldId id="271" r:id="rId5"/>
    <p:sldId id="272" r:id="rId6"/>
    <p:sldId id="266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1" r:id="rId15"/>
    <p:sldId id="282" r:id="rId16"/>
    <p:sldId id="283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helping addictiont.jpg"/>
          <p:cNvPicPr>
            <a:picLocks noChangeAspect="1"/>
          </p:cNvPicPr>
          <p:nvPr userDrawn="1"/>
        </p:nvPicPr>
        <p:blipFill>
          <a:blip r:embed="rId14" cstate="print">
            <a:lum bright="-5000" contrast="10000"/>
          </a:blip>
          <a:stretch>
            <a:fillRect/>
          </a:stretch>
        </p:blipFill>
        <p:spPr>
          <a:xfrm>
            <a:off x="0" y="0"/>
            <a:ext cx="9144000" cy="684522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elping addictiont.jpg"/>
          <p:cNvPicPr>
            <a:picLocks noChangeAspect="1"/>
          </p:cNvPicPr>
          <p:nvPr/>
        </p:nvPicPr>
        <p:blipFill>
          <a:blip r:embed="rId2" cstate="print">
            <a:lum bright="-30000" contrast="5000"/>
          </a:blip>
          <a:stretch>
            <a:fillRect/>
          </a:stretch>
        </p:blipFill>
        <p:spPr>
          <a:xfrm>
            <a:off x="0" y="6385"/>
            <a:ext cx="9144000" cy="68452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599"/>
          </a:xfrm>
          <a:solidFill>
            <a:schemeClr val="tx1">
              <a:alpha val="40000"/>
            </a:schemeClr>
          </a:solidFill>
        </p:spPr>
        <p:txBody>
          <a:bodyPr/>
          <a:lstStyle/>
          <a:p>
            <a:r>
              <a:rPr lang="en-US" dirty="0" smtClean="0">
                <a:effectLst/>
              </a:rPr>
              <a:t>Finding Help for Addiction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smtClean="0">
                <a:effectLst/>
              </a:rPr>
              <a:t>1 Peter 4:1-4</a:t>
            </a:r>
            <a:endParaRPr lang="en-US" sz="4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Peter 4:1-4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038600"/>
          </a:xfrm>
          <a:solidFill>
            <a:schemeClr val="tx1">
              <a:alpha val="4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3 For we have spent enough of our past lifetime in doing the will of the Gentiles — when we walked in lewdness, lusts, drunkenness, revelries, drinking parties, and abominable idolatries. 4 In regard to these, they think it strange that you do not run with them in the same flood of dissipation, speaking evil of you. </a:t>
            </a:r>
          </a:p>
          <a:p>
            <a:pPr>
              <a:buNone/>
            </a:pP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Peter 4:1-4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038600"/>
          </a:xfrm>
          <a:solidFill>
            <a:schemeClr val="tx1">
              <a:alpha val="40000"/>
            </a:schemeClr>
          </a:solidFill>
        </p:spPr>
        <p:txBody>
          <a:bodyPr>
            <a:noAutofit/>
          </a:bodyPr>
          <a:lstStyle/>
          <a:p>
            <a:r>
              <a:rPr lang="en-US" sz="3200" dirty="0" smtClean="0"/>
              <a:t>Drunkenness .. excess of wine (staggering drunk)</a:t>
            </a:r>
          </a:p>
          <a:p>
            <a:r>
              <a:rPr lang="en-US" sz="3200" dirty="0" smtClean="0"/>
              <a:t>Revelries.. carousing </a:t>
            </a:r>
          </a:p>
          <a:p>
            <a:r>
              <a:rPr lang="en-US" sz="3200" dirty="0" smtClean="0"/>
              <a:t>Drinking parties .. sipping drinks</a:t>
            </a:r>
          </a:p>
          <a:p>
            <a:endParaRPr lang="en-US" sz="3200" dirty="0" smtClean="0"/>
          </a:p>
          <a:p>
            <a:pPr>
              <a:buNone/>
            </a:pP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Addiction symptoms..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or decreased tolerance..</a:t>
            </a:r>
          </a:p>
          <a:p>
            <a:r>
              <a:rPr lang="en-US" dirty="0" smtClean="0"/>
              <a:t>Withdrawal symptoms..</a:t>
            </a:r>
          </a:p>
          <a:p>
            <a:r>
              <a:rPr lang="en-US" dirty="0" smtClean="0"/>
              <a:t>Inability to quit..</a:t>
            </a:r>
          </a:p>
          <a:p>
            <a:r>
              <a:rPr lang="en-US" dirty="0" smtClean="0"/>
              <a:t>Continued use despite consequences..</a:t>
            </a:r>
          </a:p>
          <a:p>
            <a:r>
              <a:rPr lang="en-US" dirty="0" smtClean="0"/>
              <a:t>Preoccupation..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Addiction symptoms..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Blackout..</a:t>
            </a:r>
          </a:p>
          <a:p>
            <a:r>
              <a:rPr lang="en-US" dirty="0" smtClean="0"/>
              <a:t>Cravings..</a:t>
            </a:r>
          </a:p>
          <a:p>
            <a:r>
              <a:rPr lang="en-US" dirty="0" smtClean="0"/>
              <a:t>Strange abnormal behaviors..</a:t>
            </a:r>
          </a:p>
          <a:p>
            <a:r>
              <a:rPr lang="en-US" dirty="0" smtClean="0"/>
              <a:t>Psychological changes..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progression..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Riding it out (white knuckling)..</a:t>
            </a:r>
          </a:p>
          <a:p>
            <a:r>
              <a:rPr lang="en-US" dirty="0" smtClean="0"/>
              <a:t>Increasing the dosage..</a:t>
            </a:r>
          </a:p>
          <a:p>
            <a:r>
              <a:rPr lang="en-US" dirty="0" smtClean="0"/>
              <a:t>Using something stronger..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Addictive drugs..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Designer drugs (synthetics)..</a:t>
            </a:r>
          </a:p>
          <a:p>
            <a:r>
              <a:rPr lang="en-US" dirty="0" err="1" smtClean="0"/>
              <a:t>Methamphetamenes</a:t>
            </a:r>
            <a:r>
              <a:rPr lang="en-US" dirty="0" smtClean="0"/>
              <a:t> (meth)..</a:t>
            </a:r>
          </a:p>
          <a:p>
            <a:r>
              <a:rPr lang="en-US" dirty="0" smtClean="0"/>
              <a:t>Prescription drugs..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img_group_session4.jpg"/>
          <p:cNvPicPr>
            <a:picLocks noChangeAspect="1"/>
          </p:cNvPicPr>
          <p:nvPr/>
        </p:nvPicPr>
        <p:blipFill>
          <a:blip r:embed="rId3" cstate="print">
            <a:lum bright="-15000" contrast="10000"/>
          </a:blip>
          <a:stretch>
            <a:fillRect/>
          </a:stretch>
        </p:blipFill>
        <p:spPr>
          <a:xfrm>
            <a:off x="0" y="1600200"/>
            <a:ext cx="9144000" cy="384358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help..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4572000"/>
            <a:ext cx="8458200" cy="1981200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en-US" dirty="0" smtClean="0"/>
              <a:t>Jesus reaches out in love (John 8:9-11)</a:t>
            </a:r>
          </a:p>
          <a:p>
            <a:r>
              <a:rPr lang="en-US" dirty="0" smtClean="0"/>
              <a:t>The church the greatest support group (Galatians 6:1-2)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elping addictiont.jpg"/>
          <p:cNvPicPr>
            <a:picLocks noChangeAspect="1"/>
          </p:cNvPicPr>
          <p:nvPr/>
        </p:nvPicPr>
        <p:blipFill>
          <a:blip r:embed="rId2" cstate="print">
            <a:lum bright="-30000" contrast="5000"/>
          </a:blip>
          <a:stretch>
            <a:fillRect/>
          </a:stretch>
        </p:blipFill>
        <p:spPr>
          <a:xfrm>
            <a:off x="0" y="6385"/>
            <a:ext cx="9144000" cy="68452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599"/>
          </a:xfrm>
          <a:solidFill>
            <a:schemeClr val="tx1">
              <a:alpha val="40000"/>
            </a:schemeClr>
          </a:solidFill>
        </p:spPr>
        <p:txBody>
          <a:bodyPr/>
          <a:lstStyle/>
          <a:p>
            <a:r>
              <a:rPr lang="en-US" dirty="0" smtClean="0">
                <a:effectLst/>
              </a:rPr>
              <a:t>Finding Help for Addiction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smtClean="0">
                <a:effectLst/>
              </a:rPr>
              <a:t>1 Peter 4:1-4</a:t>
            </a:r>
            <a:endParaRPr lang="en-US" sz="4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6629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Jesus came to our world..</a:t>
            </a:r>
            <a:endParaRPr lang="en-US" dirty="0"/>
          </a:p>
        </p:txBody>
      </p:sp>
      <p:pic>
        <p:nvPicPr>
          <p:cNvPr id="8" name="Picture 7" descr="Jesus death on cross.jpg"/>
          <p:cNvPicPr>
            <a:picLocks noChangeAspect="1"/>
          </p:cNvPicPr>
          <p:nvPr/>
        </p:nvPicPr>
        <p:blipFill>
          <a:blip r:embed="rId3" cstate="print">
            <a:lum bright="-23000" contrast="10000"/>
          </a:blip>
          <a:stretch>
            <a:fillRect/>
          </a:stretch>
        </p:blipFill>
        <p:spPr>
          <a:xfrm>
            <a:off x="2819400" y="1295400"/>
            <a:ext cx="2743200" cy="20574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3048000"/>
          </a:xfrm>
          <a:solidFill>
            <a:schemeClr val="tx1">
              <a:alpha val="35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 smtClean="0"/>
              <a:t>Hebrews 2:9  But we see Jesus, who was made a little lower than the angels, for the suffering of death crowned with glory and honor, that He, by the grace of God, might taste death for everyone.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6629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Things that control us..</a:t>
            </a:r>
            <a:endParaRPr lang="en-US" dirty="0"/>
          </a:p>
        </p:txBody>
      </p:sp>
      <p:pic>
        <p:nvPicPr>
          <p:cNvPr id="9" name="Picture 8" descr="what-is-addiction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2362200" y="1295400"/>
            <a:ext cx="4279900" cy="168294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2362200"/>
          </a:xfrm>
          <a:solidFill>
            <a:schemeClr val="tx1">
              <a:alpha val="35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 smtClean="0"/>
              <a:t>1 Corinthians 6:12  All things are lawful for me, but all things are not helpful. All things are lawful for me, but I will not be brought under the power of any.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images22MCVIS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914400"/>
            <a:ext cx="2857500" cy="28575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62200"/>
            <a:ext cx="8382000" cy="3048000"/>
          </a:xfrm>
          <a:solidFill>
            <a:schemeClr val="tx1">
              <a:alpha val="3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Cor</a:t>
            </a:r>
            <a:r>
              <a:rPr lang="en-US" dirty="0" smtClean="0"/>
              <a:t> 10:4-5  For the weapons of our warfare are not carnal but mighty in God for pulling down strongholds, 5 casting down arguments and every high thing that exalts itself against the knowledge of God, bringing every thought into captivity to the obedience of Christ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6629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Things that control us..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addiction_shame.jpg"/>
          <p:cNvPicPr>
            <a:picLocks noChangeAspect="1"/>
          </p:cNvPicPr>
          <p:nvPr/>
        </p:nvPicPr>
        <p:blipFill>
          <a:blip r:embed="rId3" cstate="print">
            <a:lum bright="-20000" contrast="15000"/>
          </a:blip>
          <a:stretch>
            <a:fillRect/>
          </a:stretch>
        </p:blipFill>
        <p:spPr>
          <a:xfrm>
            <a:off x="0" y="457200"/>
            <a:ext cx="9072394" cy="60198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Struggling in silence..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1249363"/>
          </a:xfrm>
        </p:spPr>
        <p:txBody>
          <a:bodyPr/>
          <a:lstStyle/>
          <a:p>
            <a:r>
              <a:rPr lang="en-US" dirty="0" smtClean="0"/>
              <a:t>The longer we do not acknowledge we need help, the sicker we get…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model of doing right..</a:t>
            </a:r>
            <a:endParaRPr lang="en-US" dirty="0"/>
          </a:p>
        </p:txBody>
      </p:sp>
      <p:pic>
        <p:nvPicPr>
          <p:cNvPr id="7" name="Picture 6" descr="Daniel and his friends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2819400" y="1295400"/>
            <a:ext cx="3403600" cy="22352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743200"/>
            <a:ext cx="8229600" cy="2971800"/>
          </a:xfrm>
          <a:solidFill>
            <a:schemeClr val="tx1">
              <a:alpha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Daniel 1:8 But Daniel purposed in his heart that he would not defile himself with the portion of the king's delicacies, nor with the wine which he drank; therefore he requested of the chief of the eunuchs that he might not defile himself.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/>
        </p:nvPicPr>
        <p:blipFill>
          <a:blip r:embed="rId2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Faith-Living-a-Christian-Life.jpg"/>
          <p:cNvPicPr>
            <a:picLocks noChangeAspect="1"/>
          </p:cNvPicPr>
          <p:nvPr/>
        </p:nvPicPr>
        <p:blipFill>
          <a:blip r:embed="rId3" cstate="print">
            <a:lum bright="-10000" contrast="10000"/>
          </a:blip>
          <a:stretch>
            <a:fillRect/>
          </a:stretch>
        </p:blipFill>
        <p:spPr>
          <a:xfrm>
            <a:off x="2133600" y="1066800"/>
            <a:ext cx="5181600" cy="1830832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3048000"/>
            <a:ext cx="8458200" cy="2209800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Keeping unspotted from the world..</a:t>
            </a:r>
          </a:p>
          <a:p>
            <a:r>
              <a:rPr lang="en-US" dirty="0" smtClean="0"/>
              <a:t>Able to help others who struggle with going back to past behaviors..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areas of focus..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lure of sin..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“Devour” 1 Peter 5:8</a:t>
            </a:r>
          </a:p>
          <a:p>
            <a:r>
              <a:rPr lang="en-US" dirty="0" smtClean="0"/>
              <a:t>Drunkenness, witchcraft (</a:t>
            </a:r>
            <a:r>
              <a:rPr lang="en-US" sz="2800" dirty="0" err="1" smtClean="0"/>
              <a:t>pharmakeia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“Snare of the devil” 1 Tim 3:6</a:t>
            </a:r>
          </a:p>
          <a:p>
            <a:r>
              <a:rPr lang="en-US" dirty="0" smtClean="0"/>
              <a:t>“Deceiver” </a:t>
            </a:r>
            <a:r>
              <a:rPr lang="en-US" dirty="0" err="1" smtClean="0"/>
              <a:t>Prov</a:t>
            </a:r>
            <a:r>
              <a:rPr lang="en-US" dirty="0" smtClean="0"/>
              <a:t> 20:1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Peter 4:1-4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3352800"/>
          </a:xfrm>
          <a:solidFill>
            <a:schemeClr val="tx1">
              <a:alpha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 Peter 4:1-4 Therefore, since Christ suffered for us in the flesh, arm yourselves also with the same mind, for he who has suffered in the flesh has ceased from sin, 2 that he no longer should live the rest of his time in the flesh for the lusts of men, but for the will of God.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529</Words>
  <Application>Microsoft Office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Finding Help for Addiction</vt:lpstr>
      <vt:lpstr>Jesus came to our world..</vt:lpstr>
      <vt:lpstr>Things that control us..</vt:lpstr>
      <vt:lpstr>Things that control us..</vt:lpstr>
      <vt:lpstr>Struggling in silence..</vt:lpstr>
      <vt:lpstr>A model of doing right..</vt:lpstr>
      <vt:lpstr>Two areas of focus..</vt:lpstr>
      <vt:lpstr>The lure of sin..</vt:lpstr>
      <vt:lpstr>1 Peter 4:1-4</vt:lpstr>
      <vt:lpstr>1 Peter 4:1-4</vt:lpstr>
      <vt:lpstr>1 Peter 4:1-4</vt:lpstr>
      <vt:lpstr>Addiction symptoms..</vt:lpstr>
      <vt:lpstr>Addiction symptoms..</vt:lpstr>
      <vt:lpstr>Chemical progression..</vt:lpstr>
      <vt:lpstr>Addictive drugs..</vt:lpstr>
      <vt:lpstr>Finding help..</vt:lpstr>
      <vt:lpstr>Finding Help for Addiction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232</cp:revision>
  <dcterms:created xsi:type="dcterms:W3CDTF">2011-02-15T07:29:10Z</dcterms:created>
  <dcterms:modified xsi:type="dcterms:W3CDTF">2014-10-04T17:34:31Z</dcterms:modified>
</cp:coreProperties>
</file>