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5" r:id="rId2"/>
    <p:sldId id="268" r:id="rId3"/>
    <p:sldId id="269" r:id="rId4"/>
    <p:sldId id="274" r:id="rId5"/>
    <p:sldId id="270" r:id="rId6"/>
    <p:sldId id="271" r:id="rId7"/>
    <p:sldId id="272" r:id="rId8"/>
    <p:sldId id="273" r:id="rId9"/>
    <p:sldId id="275" r:id="rId10"/>
    <p:sldId id="276" r:id="rId11"/>
    <p:sldId id="280" r:id="rId12"/>
    <p:sldId id="281" r:id="rId13"/>
    <p:sldId id="283" r:id="rId14"/>
    <p:sldId id="278" r:id="rId15"/>
    <p:sldId id="277" r:id="rId16"/>
    <p:sldId id="279" r:id="rId17"/>
    <p:sldId id="282" r:id="rId18"/>
    <p:sldId id="285" r:id="rId19"/>
    <p:sldId id="286" r:id="rId20"/>
    <p:sldId id="287" r:id="rId21"/>
    <p:sldId id="288" r:id="rId22"/>
    <p:sldId id="284" r:id="rId23"/>
    <p:sldId id="289"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F1F1F"/>
    <a:srgbClr val="060F18"/>
    <a:srgbClr val="0A1828"/>
    <a:srgbClr val="663300"/>
    <a:srgbClr val="261300"/>
    <a:srgbClr val="0094C8"/>
    <a:srgbClr val="0078A2"/>
    <a:srgbClr val="0000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6" d="100"/>
          <a:sy n="96" d="100"/>
        </p:scale>
        <p:origin x="-3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E6BB74-C65B-4A59-B95B-EDD151E5186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11/21/2014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0F1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pic>
        <p:nvPicPr>
          <p:cNvPr id="8" name="Picture 7" descr="government-home-government.jpg"/>
          <p:cNvPicPr>
            <a:picLocks noChangeAspect="1"/>
          </p:cNvPicPr>
          <p:nvPr userDrawn="1"/>
        </p:nvPicPr>
        <p:blipFill>
          <a:blip r:embed="rId13" cstate="print"/>
          <a:stretch>
            <a:fillRect/>
          </a:stretch>
        </p:blipFill>
        <p:spPr>
          <a:xfrm>
            <a:off x="0" y="1752601"/>
            <a:ext cx="9144000" cy="3015672"/>
          </a:xfrm>
          <a:prstGeom prst="rect">
            <a:avLst/>
          </a:prstGeom>
          <a:ln>
            <a:noFill/>
          </a:ln>
        </p:spPr>
      </p:pic>
      <p:sp>
        <p:nvSpPr>
          <p:cNvPr id="9" name="Rectangle 8"/>
          <p:cNvSpPr/>
          <p:nvPr userDrawn="1"/>
        </p:nvSpPr>
        <p:spPr>
          <a:xfrm>
            <a:off x="0" y="1752600"/>
            <a:ext cx="9144000" cy="31242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vernment-home-government.jpg"/>
          <p:cNvPicPr>
            <a:picLocks noChangeAspect="1"/>
          </p:cNvPicPr>
          <p:nvPr/>
        </p:nvPicPr>
        <p:blipFill>
          <a:blip r:embed="rId2" cstate="print"/>
          <a:stretch>
            <a:fillRect/>
          </a:stretch>
        </p:blipFill>
        <p:spPr>
          <a:xfrm>
            <a:off x="0" y="1905000"/>
            <a:ext cx="9144000" cy="3168072"/>
          </a:xfrm>
          <a:prstGeom prst="rect">
            <a:avLst/>
          </a:prstGeom>
          <a:ln>
            <a:solidFill>
              <a:srgbClr val="C00000"/>
            </a:solidFill>
          </a:ln>
        </p:spPr>
      </p:pic>
      <p:sp>
        <p:nvSpPr>
          <p:cNvPr id="4" name="Title 3"/>
          <p:cNvSpPr>
            <a:spLocks noGrp="1"/>
          </p:cNvSpPr>
          <p:nvPr>
            <p:ph type="ctrTitle"/>
          </p:nvPr>
        </p:nvSpPr>
        <p:spPr>
          <a:xfrm>
            <a:off x="685800" y="381000"/>
            <a:ext cx="7772400" cy="1295399"/>
          </a:xfrm>
        </p:spPr>
        <p:txBody>
          <a:bodyPr/>
          <a:lstStyle/>
          <a:p>
            <a:r>
              <a:rPr lang="en-US" dirty="0" smtClean="0"/>
              <a:t>Christians and Politics</a:t>
            </a:r>
            <a:endParaRPr lang="en-US" dirty="0"/>
          </a:p>
        </p:txBody>
      </p:sp>
      <p:sp>
        <p:nvSpPr>
          <p:cNvPr id="5" name="Subtitle 4"/>
          <p:cNvSpPr>
            <a:spLocks noGrp="1"/>
          </p:cNvSpPr>
          <p:nvPr>
            <p:ph type="subTitle" idx="1"/>
          </p:nvPr>
        </p:nvSpPr>
        <p:spPr>
          <a:xfrm>
            <a:off x="1295400" y="5638800"/>
            <a:ext cx="6400800" cy="838200"/>
          </a:xfrm>
        </p:spPr>
        <p:txBody>
          <a:bodyPr>
            <a:normAutofit/>
          </a:bodyPr>
          <a:lstStyle/>
          <a:p>
            <a:r>
              <a:rPr lang="en-US" sz="4400" dirty="0" smtClean="0"/>
              <a:t>Mark 12:13-17</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Government..</a:t>
            </a:r>
            <a:endParaRPr lang="en-US" dirty="0"/>
          </a:p>
        </p:txBody>
      </p:sp>
      <p:sp>
        <p:nvSpPr>
          <p:cNvPr id="3" name="Content Placeholder 2"/>
          <p:cNvSpPr>
            <a:spLocks noGrp="1"/>
          </p:cNvSpPr>
          <p:nvPr>
            <p:ph idx="1"/>
          </p:nvPr>
        </p:nvSpPr>
        <p:spPr>
          <a:xfrm>
            <a:off x="381000" y="1752600"/>
            <a:ext cx="8229600" cy="4267200"/>
          </a:xfrm>
        </p:spPr>
        <p:txBody>
          <a:bodyPr>
            <a:normAutofit fontScale="47500" lnSpcReduction="20000"/>
          </a:bodyPr>
          <a:lstStyle/>
          <a:p>
            <a:r>
              <a:rPr lang="en-US" sz="5100" dirty="0" smtClean="0">
                <a:solidFill>
                  <a:srgbClr val="FFCC00"/>
                </a:solidFill>
              </a:rPr>
              <a:t>Romans 13:1-4  </a:t>
            </a:r>
            <a:r>
              <a:rPr lang="en-US" sz="5100" dirty="0" smtClean="0"/>
              <a:t>Let every soul be subject to the governing authorities. For there is no authority except from God, and the authorities that exist are appointed by God. 2 Therefore whoever resists the authority resists the ordinance of God, and those who resist will bring judgment on themselves. </a:t>
            </a:r>
          </a:p>
          <a:p>
            <a:r>
              <a:rPr lang="en-US" sz="5100" dirty="0" smtClean="0">
                <a:solidFill>
                  <a:srgbClr val="FFCC00"/>
                </a:solidFill>
              </a:rPr>
              <a:t>3-4</a:t>
            </a:r>
            <a:r>
              <a:rPr lang="en-US" sz="5100" dirty="0" smtClean="0"/>
              <a:t>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a:t>
            </a:r>
          </a:p>
          <a:p>
            <a:pPr>
              <a:buNone/>
            </a:pPr>
            <a:endParaRPr lang="en-US" sz="51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vernment.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
        <p:nvSpPr>
          <p:cNvPr id="4" name="Title 3"/>
          <p:cNvSpPr>
            <a:spLocks noGrp="1"/>
          </p:cNvSpPr>
          <p:nvPr>
            <p:ph type="title"/>
          </p:nvPr>
        </p:nvSpPr>
        <p:spPr>
          <a:solidFill>
            <a:srgbClr val="1F1F1F">
              <a:alpha val="50000"/>
            </a:srgbClr>
          </a:solidFill>
        </p:spPr>
        <p:txBody>
          <a:bodyPr>
            <a:normAutofit fontScale="90000"/>
          </a:bodyPr>
          <a:lstStyle/>
          <a:p>
            <a:r>
              <a:rPr lang="en-US" dirty="0" smtClean="0"/>
              <a:t>Uniqueness of American government..</a:t>
            </a:r>
            <a:endParaRPr lang="en-US" dirty="0"/>
          </a:p>
        </p:txBody>
      </p:sp>
      <p:pic>
        <p:nvPicPr>
          <p:cNvPr id="7" name="Picture 6" descr="We the People 02.jpg"/>
          <p:cNvPicPr>
            <a:picLocks noChangeAspect="1"/>
          </p:cNvPicPr>
          <p:nvPr/>
        </p:nvPicPr>
        <p:blipFill>
          <a:blip r:embed="rId3" cstate="print"/>
          <a:stretch>
            <a:fillRect/>
          </a:stretch>
        </p:blipFill>
        <p:spPr>
          <a:xfrm>
            <a:off x="4572000" y="4114800"/>
            <a:ext cx="4273550" cy="24467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titutional-Republic.jpg"/>
          <p:cNvPicPr>
            <a:picLocks noChangeAspect="1"/>
          </p:cNvPicPr>
          <p:nvPr/>
        </p:nvPicPr>
        <p:blipFill>
          <a:blip r:embed="rId2" cstate="print">
            <a:lum contrast="10000"/>
          </a:blip>
          <a:stretch>
            <a:fillRect/>
          </a:stretch>
        </p:blipFill>
        <p:spPr>
          <a:xfrm>
            <a:off x="2438400" y="228600"/>
            <a:ext cx="4258701" cy="3128962"/>
          </a:xfrm>
          <a:prstGeom prst="rect">
            <a:avLst/>
          </a:prstGeom>
        </p:spPr>
      </p:pic>
      <p:pic>
        <p:nvPicPr>
          <p:cNvPr id="3" name="Picture 2" descr="democracy vs republic.jpg"/>
          <p:cNvPicPr>
            <a:picLocks noChangeAspect="1"/>
          </p:cNvPicPr>
          <p:nvPr/>
        </p:nvPicPr>
        <p:blipFill>
          <a:blip r:embed="rId3" cstate="print">
            <a:lum contrast="10000"/>
          </a:blip>
          <a:stretch>
            <a:fillRect/>
          </a:stretch>
        </p:blipFill>
        <p:spPr>
          <a:xfrm>
            <a:off x="533400" y="2362200"/>
            <a:ext cx="8229600" cy="4267200"/>
          </a:xfrm>
          <a:prstGeom prst="rect">
            <a:avLst/>
          </a:prstGeom>
        </p:spPr>
      </p:pic>
      <p:pic>
        <p:nvPicPr>
          <p:cNvPr id="4" name="Picture 3" descr="democracy two wolves and sheep.jpeg"/>
          <p:cNvPicPr>
            <a:picLocks noChangeAspect="1"/>
          </p:cNvPicPr>
          <p:nvPr/>
        </p:nvPicPr>
        <p:blipFill>
          <a:blip r:embed="rId4" cstate="print"/>
          <a:stretch>
            <a:fillRect/>
          </a:stretch>
        </p:blipFill>
        <p:spPr>
          <a:xfrm>
            <a:off x="685800" y="3200400"/>
            <a:ext cx="3976511" cy="3067594"/>
          </a:xfrm>
          <a:prstGeom prst="rect">
            <a:avLst/>
          </a:prstGeom>
        </p:spPr>
      </p:pic>
      <p:pic>
        <p:nvPicPr>
          <p:cNvPr id="5" name="Picture 4" descr="a-republic-if-you-can-keep-it.jpg"/>
          <p:cNvPicPr>
            <a:picLocks noChangeAspect="1"/>
          </p:cNvPicPr>
          <p:nvPr/>
        </p:nvPicPr>
        <p:blipFill>
          <a:blip r:embed="rId5" cstate="print"/>
          <a:stretch>
            <a:fillRect/>
          </a:stretch>
        </p:blipFill>
        <p:spPr>
          <a:xfrm>
            <a:off x="4876800" y="3276600"/>
            <a:ext cx="37338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e-on-democracy-04.jpg"/>
          <p:cNvPicPr>
            <a:picLocks noChangeAspect="1"/>
          </p:cNvPicPr>
          <p:nvPr/>
        </p:nvPicPr>
        <p:blipFill>
          <a:blip r:embed="rId2" cstate="print"/>
          <a:stretch>
            <a:fillRect/>
          </a:stretch>
        </p:blipFill>
        <p:spPr>
          <a:xfrm>
            <a:off x="27542" y="914400"/>
            <a:ext cx="9088916" cy="5029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concern.. </a:t>
            </a:r>
            <a:endParaRPr lang="en-US" dirty="0"/>
          </a:p>
        </p:txBody>
      </p:sp>
      <p:sp>
        <p:nvSpPr>
          <p:cNvPr id="3" name="Content Placeholder 2"/>
          <p:cNvSpPr>
            <a:spLocks noGrp="1"/>
          </p:cNvSpPr>
          <p:nvPr>
            <p:ph idx="1"/>
          </p:nvPr>
        </p:nvSpPr>
        <p:spPr>
          <a:xfrm>
            <a:off x="381000" y="4495800"/>
            <a:ext cx="8305800" cy="1630363"/>
          </a:xfrm>
        </p:spPr>
        <p:txBody>
          <a:bodyPr>
            <a:normAutofit fontScale="92500"/>
          </a:bodyPr>
          <a:lstStyle/>
          <a:p>
            <a:r>
              <a:rPr lang="en-US" dirty="0" smtClean="0"/>
              <a:t>Proverbs 29:2  When the righteous are in authority, the people rejoice; But when a wicked man rules, the people groan.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mund Burke.jpg"/>
          <p:cNvPicPr>
            <a:picLocks noChangeAspect="1"/>
          </p:cNvPicPr>
          <p:nvPr/>
        </p:nvPicPr>
        <p:blipFill>
          <a:blip r:embed="rId2" cstate="print">
            <a:lum bright="-10000" contrast="10000"/>
          </a:blip>
          <a:stretch>
            <a:fillRect/>
          </a:stretch>
        </p:blipFill>
        <p:spPr>
          <a:xfrm>
            <a:off x="304800" y="457200"/>
            <a:ext cx="8623851" cy="5791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Pray for government..</a:t>
            </a:r>
            <a:endParaRPr lang="en-US" dirty="0"/>
          </a:p>
        </p:txBody>
      </p:sp>
      <p:sp>
        <p:nvSpPr>
          <p:cNvPr id="3" name="Content Placeholder 2"/>
          <p:cNvSpPr>
            <a:spLocks noGrp="1"/>
          </p:cNvSpPr>
          <p:nvPr>
            <p:ph idx="1"/>
          </p:nvPr>
        </p:nvSpPr>
        <p:spPr>
          <a:xfrm>
            <a:off x="457200" y="1828800"/>
            <a:ext cx="8382000" cy="3992563"/>
          </a:xfrm>
        </p:spPr>
        <p:txBody>
          <a:bodyPr>
            <a:normAutofit fontScale="85000" lnSpcReduction="10000"/>
          </a:bodyPr>
          <a:lstStyle/>
          <a:p>
            <a:r>
              <a:rPr lang="en-US" dirty="0" smtClean="0">
                <a:solidFill>
                  <a:srgbClr val="FFCC00"/>
                </a:solidFill>
              </a:rPr>
              <a:t>1 Timothy 2:1-4  </a:t>
            </a:r>
            <a:r>
              <a:rPr lang="en-US" dirty="0" smtClean="0"/>
              <a:t>Therefore I exhort first of all that supplications, prayers, intercessions, and giving of thanks be made for all men, 2 for kings and all who are in authority, that we may lead a quiet and peaceable life in all godliness and reverence. 3 For this is good and acceptable in the sight of God our Savior, 4 who desires all men to be saved and to come to the knowledge of the truth. </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24600" cy="1143000"/>
          </a:xfrm>
        </p:spPr>
        <p:txBody>
          <a:bodyPr>
            <a:normAutofit fontScale="90000"/>
          </a:bodyPr>
          <a:lstStyle/>
          <a:p>
            <a:r>
              <a:rPr lang="en-US" dirty="0" smtClean="0"/>
              <a:t>Respect for government..</a:t>
            </a:r>
            <a:endParaRPr lang="en-US" dirty="0"/>
          </a:p>
        </p:txBody>
      </p:sp>
      <p:sp>
        <p:nvSpPr>
          <p:cNvPr id="3" name="Content Placeholder 2"/>
          <p:cNvSpPr>
            <a:spLocks noGrp="1"/>
          </p:cNvSpPr>
          <p:nvPr>
            <p:ph idx="1"/>
          </p:nvPr>
        </p:nvSpPr>
        <p:spPr>
          <a:xfrm>
            <a:off x="381000" y="1828800"/>
            <a:ext cx="8305800" cy="4419600"/>
          </a:xfrm>
        </p:spPr>
        <p:txBody>
          <a:bodyPr>
            <a:normAutofit fontScale="77500" lnSpcReduction="20000"/>
          </a:bodyPr>
          <a:lstStyle/>
          <a:p>
            <a:r>
              <a:rPr lang="en-US" dirty="0" smtClean="0">
                <a:solidFill>
                  <a:srgbClr val="FFCC00"/>
                </a:solidFill>
              </a:rPr>
              <a:t>1 Peter 2:13-17  </a:t>
            </a:r>
            <a:r>
              <a:rPr lang="en-US" dirty="0" smtClean="0"/>
              <a:t>Therefore submit yourselves to every ordinance of man for the Lord's sake, whether to the king as supreme, 14 or to governors, as to those who are sent by him for the punishment of evildoers and for the praise of those who do good. 15 For this is the will of God, that by doing good you may put to silence the ignorance of foolish men —  16 as free, yet not using liberty as a cloak for vice, but as bondservants of God. 17 Honor all people. Love the brotherhood. Fear God. Honor the king.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life matters..</a:t>
            </a:r>
            <a:endParaRPr lang="en-US" dirty="0"/>
          </a:p>
        </p:txBody>
      </p:sp>
      <p:sp>
        <p:nvSpPr>
          <p:cNvPr id="3" name="Content Placeholder 2"/>
          <p:cNvSpPr>
            <a:spLocks noGrp="1"/>
          </p:cNvSpPr>
          <p:nvPr>
            <p:ph idx="1"/>
          </p:nvPr>
        </p:nvSpPr>
        <p:spPr>
          <a:xfrm>
            <a:off x="228600" y="3886200"/>
            <a:ext cx="8458200" cy="2667000"/>
          </a:xfrm>
        </p:spPr>
        <p:txBody>
          <a:bodyPr>
            <a:normAutofit fontScale="85000" lnSpcReduction="10000"/>
          </a:bodyPr>
          <a:lstStyle/>
          <a:p>
            <a:r>
              <a:rPr lang="en-US" dirty="0" smtClean="0">
                <a:solidFill>
                  <a:srgbClr val="FFCC00"/>
                </a:solidFill>
              </a:rPr>
              <a:t>Matthew 5:13-14 </a:t>
            </a:r>
            <a:r>
              <a:rPr lang="en-US" dirty="0" smtClean="0"/>
              <a:t>"You are the salt of the earth; but if the salt loses its flavor, how shall it be seasoned? It is then good for nothing but to be thrown out and trampled underfoot by men. 14 "You are the light of the world. A city that is set on a hill cannot be hidden.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schwitz-Birkenau1.jpg"/>
          <p:cNvPicPr>
            <a:picLocks noChangeAspect="1"/>
          </p:cNvPicPr>
          <p:nvPr/>
        </p:nvPicPr>
        <p:blipFill>
          <a:blip r:embed="rId2" cstate="print"/>
          <a:stretch>
            <a:fillRect/>
          </a:stretch>
        </p:blipFill>
        <p:spPr>
          <a:xfrm>
            <a:off x="26515" y="0"/>
            <a:ext cx="9090969" cy="6858000"/>
          </a:xfrm>
          <a:prstGeom prst="rect">
            <a:avLst/>
          </a:prstGeom>
        </p:spPr>
      </p:pic>
      <p:sp>
        <p:nvSpPr>
          <p:cNvPr id="6" name="Rectangle 5"/>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0" y="304800"/>
            <a:ext cx="6629400" cy="1143000"/>
          </a:xfrm>
          <a:solidFill>
            <a:schemeClr val="tx1">
              <a:alpha val="35000"/>
            </a:schemeClr>
          </a:solidFill>
        </p:spPr>
        <p:txBody>
          <a:bodyPr>
            <a:normAutofit fontScale="90000"/>
          </a:bodyPr>
          <a:lstStyle/>
          <a:p>
            <a:r>
              <a:rPr lang="en-US" dirty="0" smtClean="0"/>
              <a:t>The holocaust (1933-1945)..</a:t>
            </a:r>
            <a:endParaRPr lang="en-US" dirty="0"/>
          </a:p>
        </p:txBody>
      </p:sp>
      <p:sp>
        <p:nvSpPr>
          <p:cNvPr id="5" name="Content Placeholder 4"/>
          <p:cNvSpPr>
            <a:spLocks noGrp="1"/>
          </p:cNvSpPr>
          <p:nvPr>
            <p:ph idx="4294967295"/>
          </p:nvPr>
        </p:nvSpPr>
        <p:spPr>
          <a:xfrm>
            <a:off x="0" y="4114800"/>
            <a:ext cx="8382000" cy="2544763"/>
          </a:xfrm>
          <a:solidFill>
            <a:schemeClr val="tx1">
              <a:alpha val="35000"/>
            </a:schemeClr>
          </a:solidFill>
        </p:spPr>
        <p:txBody>
          <a:bodyPr/>
          <a:lstStyle/>
          <a:p>
            <a:r>
              <a:rPr lang="en-US" dirty="0" smtClean="0"/>
              <a:t>Number killed by Adolf Hitler..</a:t>
            </a:r>
          </a:p>
          <a:p>
            <a:pPr lvl="1"/>
            <a:r>
              <a:rPr lang="en-US" dirty="0" smtClean="0"/>
              <a:t>11,283,000 exterminated in Nazi prison camps</a:t>
            </a:r>
          </a:p>
          <a:p>
            <a:pPr lvl="1"/>
            <a:r>
              <a:rPr lang="en-US" dirty="0" smtClean="0"/>
              <a:t>5,200,000 German civilians and war dead</a:t>
            </a:r>
          </a:p>
          <a:p>
            <a:pPr lvl="1"/>
            <a:r>
              <a:rPr lang="en-US" dirty="0" smtClean="0"/>
              <a:t>28,736,000 Europeans killed during war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dissolve">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dissolv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dissolv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dissolv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dissolv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4 general election 02.jpg"/>
          <p:cNvPicPr>
            <a:picLocks noChangeAspect="1"/>
          </p:cNvPicPr>
          <p:nvPr/>
        </p:nvPicPr>
        <p:blipFill>
          <a:blip r:embed="rId2" cstate="print">
            <a:lum bright="-7000" contrast="10000"/>
          </a:blip>
          <a:stretch>
            <a:fillRect/>
          </a:stretch>
        </p:blipFill>
        <p:spPr>
          <a:xfrm>
            <a:off x="0" y="0"/>
            <a:ext cx="9144000" cy="6858000"/>
          </a:xfrm>
          <a:prstGeom prst="rect">
            <a:avLst/>
          </a:prstGeom>
        </p:spPr>
      </p:pic>
      <p:pic>
        <p:nvPicPr>
          <p:cNvPr id="10" name="Picture 9" descr="mail-ballot.jpg"/>
          <p:cNvPicPr>
            <a:picLocks noChangeAspect="1"/>
          </p:cNvPicPr>
          <p:nvPr/>
        </p:nvPicPr>
        <p:blipFill>
          <a:blip r:embed="rId3" cstate="print"/>
          <a:stretch>
            <a:fillRect/>
          </a:stretch>
        </p:blipFill>
        <p:spPr>
          <a:xfrm>
            <a:off x="-1" y="0"/>
            <a:ext cx="9166917" cy="6858000"/>
          </a:xfrm>
          <a:prstGeom prst="rect">
            <a:avLst/>
          </a:prstGeom>
        </p:spPr>
      </p:pic>
      <p:pic>
        <p:nvPicPr>
          <p:cNvPr id="6" name="Picture 5" descr="2014 General Election.jpg"/>
          <p:cNvPicPr>
            <a:picLocks noChangeAspect="1"/>
          </p:cNvPicPr>
          <p:nvPr/>
        </p:nvPicPr>
        <p:blipFill>
          <a:blip r:embed="rId4" cstate="print"/>
          <a:stretch>
            <a:fillRect/>
          </a:stretch>
        </p:blipFill>
        <p:spPr>
          <a:xfrm>
            <a:off x="5105400" y="5181600"/>
            <a:ext cx="3810000" cy="1524000"/>
          </a:xfrm>
          <a:prstGeom prst="rect">
            <a:avLst/>
          </a:prstGeom>
        </p:spPr>
      </p:pic>
      <p:sp>
        <p:nvSpPr>
          <p:cNvPr id="7" name="Rectangle 6"/>
          <p:cNvSpPr/>
          <p:nvPr/>
        </p:nvSpPr>
        <p:spPr>
          <a:xfrm>
            <a:off x="0" y="0"/>
            <a:ext cx="9144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solidFill>
            <a:schemeClr val="tx1">
              <a:alpha val="50000"/>
            </a:schemeClr>
          </a:solidFill>
        </p:spPr>
        <p:txBody>
          <a:bodyPr/>
          <a:lstStyle/>
          <a:p>
            <a:r>
              <a:rPr lang="en-US" dirty="0" smtClean="0"/>
              <a:t>Election time again…</a:t>
            </a:r>
            <a:endParaRPr lang="en-US" dirty="0"/>
          </a:p>
        </p:txBody>
      </p:sp>
      <p:sp>
        <p:nvSpPr>
          <p:cNvPr id="9" name="Content Placeholder 8"/>
          <p:cNvSpPr>
            <a:spLocks noGrp="1"/>
          </p:cNvSpPr>
          <p:nvPr>
            <p:ph idx="1"/>
          </p:nvPr>
        </p:nvSpPr>
        <p:spPr>
          <a:xfrm>
            <a:off x="457200" y="2438400"/>
            <a:ext cx="8229600" cy="2286000"/>
          </a:xfrm>
          <a:solidFill>
            <a:schemeClr val="tx1">
              <a:alpha val="50000"/>
            </a:schemeClr>
          </a:solidFill>
        </p:spPr>
        <p:txBody>
          <a:bodyPr/>
          <a:lstStyle/>
          <a:p>
            <a:r>
              <a:rPr lang="en-US" dirty="0" smtClean="0"/>
              <a:t>Citizen responsibility…</a:t>
            </a:r>
          </a:p>
          <a:p>
            <a:pPr lvl="1"/>
            <a:r>
              <a:rPr lang="en-US" dirty="0" smtClean="0"/>
              <a:t>“The punishment which the wise suffer who refuse to take part in the government, is to live under the government of worse men.” - Plato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zi prisoner trains.jpg"/>
          <p:cNvPicPr>
            <a:picLocks noChangeAspect="1"/>
          </p:cNvPicPr>
          <p:nvPr/>
        </p:nvPicPr>
        <p:blipFill>
          <a:blip r:embed="rId2" cstate="print"/>
          <a:stretch>
            <a:fillRect/>
          </a:stretch>
        </p:blipFill>
        <p:spPr>
          <a:xfrm>
            <a:off x="-1" y="0"/>
            <a:ext cx="9172893" cy="6858000"/>
          </a:xfrm>
          <a:prstGeom prst="rect">
            <a:avLst/>
          </a:prstGeom>
        </p:spPr>
      </p:pic>
      <p:sp>
        <p:nvSpPr>
          <p:cNvPr id="3" name="Rectangle 2"/>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81000" y="228600"/>
            <a:ext cx="5562600" cy="1143000"/>
          </a:xfrm>
          <a:solidFill>
            <a:schemeClr val="tx1">
              <a:alpha val="35000"/>
            </a:schemeClr>
          </a:solidFill>
        </p:spPr>
        <p:txBody>
          <a:bodyPr/>
          <a:lstStyle/>
          <a:p>
            <a:r>
              <a:rPr lang="en-US" dirty="0" smtClean="0"/>
              <a:t>“The final solution..”</a:t>
            </a:r>
            <a:endParaRPr lang="en-US" dirty="0"/>
          </a:p>
        </p:txBody>
      </p:sp>
      <p:sp>
        <p:nvSpPr>
          <p:cNvPr id="7" name="Content Placeholder 6"/>
          <p:cNvSpPr>
            <a:spLocks noGrp="1"/>
          </p:cNvSpPr>
          <p:nvPr>
            <p:ph idx="1"/>
          </p:nvPr>
        </p:nvSpPr>
        <p:spPr>
          <a:xfrm>
            <a:off x="533400" y="4953000"/>
            <a:ext cx="8229600" cy="1554163"/>
          </a:xfrm>
          <a:solidFill>
            <a:schemeClr val="tx1">
              <a:alpha val="35000"/>
            </a:schemeClr>
          </a:solidFill>
        </p:spPr>
        <p:txBody>
          <a:bodyPr>
            <a:normAutofit fontScale="92500" lnSpcReduction="10000"/>
          </a:bodyPr>
          <a:lstStyle/>
          <a:p>
            <a:r>
              <a:rPr lang="en-US" dirty="0" smtClean="0"/>
              <a:t>“The great masses of the people will more easily fall victim to a big lie than a small one.” – </a:t>
            </a:r>
            <a:r>
              <a:rPr lang="en-US" i="1" dirty="0" smtClean="0"/>
              <a:t>Mein </a:t>
            </a:r>
            <a:r>
              <a:rPr lang="en-US" i="1" dirty="0" err="1" smtClean="0"/>
              <a:t>Kampf</a:t>
            </a:r>
            <a:endParaRPr lang="en-US" i="1" dirty="0"/>
          </a:p>
        </p:txBody>
      </p:sp>
      <p:pic>
        <p:nvPicPr>
          <p:cNvPr id="8" name="Picture 7" descr="Eichmann,_Adolf.jpg"/>
          <p:cNvPicPr>
            <a:picLocks noChangeAspect="1"/>
          </p:cNvPicPr>
          <p:nvPr/>
        </p:nvPicPr>
        <p:blipFill>
          <a:blip r:embed="rId3" cstate="print"/>
          <a:stretch>
            <a:fillRect/>
          </a:stretch>
        </p:blipFill>
        <p:spPr>
          <a:xfrm>
            <a:off x="7010400" y="381000"/>
            <a:ext cx="1479677" cy="2450284"/>
          </a:xfrm>
          <a:prstGeom prst="rect">
            <a:avLst/>
          </a:prstGeom>
        </p:spPr>
      </p:pic>
      <p:sp>
        <p:nvSpPr>
          <p:cNvPr id="9" name="TextBox 8"/>
          <p:cNvSpPr txBox="1"/>
          <p:nvPr/>
        </p:nvSpPr>
        <p:spPr>
          <a:xfrm>
            <a:off x="7086600" y="2133600"/>
            <a:ext cx="1371600" cy="646331"/>
          </a:xfrm>
          <a:prstGeom prst="rect">
            <a:avLst/>
          </a:prstGeom>
          <a:solidFill>
            <a:schemeClr val="tx1">
              <a:alpha val="35000"/>
            </a:schemeClr>
          </a:solidFill>
        </p:spPr>
        <p:txBody>
          <a:bodyPr wrap="square" rtlCol="0">
            <a:spAutoFit/>
          </a:bodyPr>
          <a:lstStyle/>
          <a:p>
            <a:pPr algn="ctr"/>
            <a:r>
              <a:rPr lang="en-US" dirty="0" smtClean="0">
                <a:solidFill>
                  <a:schemeClr val="bg1"/>
                </a:solidFill>
                <a:latin typeface="Georgia" pitchFamily="18" charset="0"/>
              </a:rPr>
              <a:t>Adolf Eichmann</a:t>
            </a:r>
            <a:endParaRPr lang="en-US"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Effect transition="in" filter="dissolve">
                                      <p:cBhvr>
                                        <p:cTn id="14" dur="500"/>
                                        <p:tgtEl>
                                          <p:spTgt spid="7">
                                            <p:bg/>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dissolv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zi leaders.jpg"/>
          <p:cNvPicPr>
            <a:picLocks noChangeAspect="1"/>
          </p:cNvPicPr>
          <p:nvPr/>
        </p:nvPicPr>
        <p:blipFill>
          <a:blip r:embed="rId3" cstate="print">
            <a:lum contrast="10000"/>
          </a:blip>
          <a:srcRect b="4114"/>
          <a:stretch>
            <a:fillRect/>
          </a:stretch>
        </p:blipFill>
        <p:spPr>
          <a:xfrm>
            <a:off x="0" y="1511786"/>
            <a:ext cx="9144000" cy="5346214"/>
          </a:xfrm>
          <a:prstGeom prst="rect">
            <a:avLst/>
          </a:prstGeom>
        </p:spPr>
      </p:pic>
      <p:sp>
        <p:nvSpPr>
          <p:cNvPr id="3" name="Title 2"/>
          <p:cNvSpPr>
            <a:spLocks noGrp="1"/>
          </p:cNvSpPr>
          <p:nvPr>
            <p:ph type="title"/>
          </p:nvPr>
        </p:nvSpPr>
        <p:spPr>
          <a:xfrm>
            <a:off x="381000" y="304800"/>
            <a:ext cx="6324600" cy="1143000"/>
          </a:xfrm>
        </p:spPr>
        <p:txBody>
          <a:bodyPr>
            <a:normAutofit fontScale="90000"/>
          </a:bodyPr>
          <a:lstStyle/>
          <a:p>
            <a:r>
              <a:rPr lang="en-US" dirty="0" smtClean="0"/>
              <a:t>Third Reich inner circle..</a:t>
            </a:r>
            <a:endParaRPr lang="en-US" dirty="0"/>
          </a:p>
        </p:txBody>
      </p:sp>
      <p:sp>
        <p:nvSpPr>
          <p:cNvPr id="4" name="Content Placeholder 3"/>
          <p:cNvSpPr>
            <a:spLocks noGrp="1"/>
          </p:cNvSpPr>
          <p:nvPr>
            <p:ph idx="1"/>
          </p:nvPr>
        </p:nvSpPr>
        <p:spPr>
          <a:xfrm>
            <a:off x="381000" y="4724400"/>
            <a:ext cx="8229600" cy="1858963"/>
          </a:xfrm>
          <a:solidFill>
            <a:schemeClr val="tx1">
              <a:alpha val="35000"/>
            </a:schemeClr>
          </a:solidFill>
        </p:spPr>
        <p:txBody>
          <a:bodyPr>
            <a:normAutofit fontScale="92500" lnSpcReduction="20000"/>
          </a:bodyPr>
          <a:lstStyle/>
          <a:p>
            <a:r>
              <a:rPr lang="en-US" dirty="0" smtClean="0"/>
              <a:t>Hitler: “How fortunate for leaders that men do not think. Make the lie big, make it simple, keep saying it, and eventually they will believe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dissolve">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ssolv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gress 02.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title"/>
          </p:nvPr>
        </p:nvSpPr>
        <p:spPr>
          <a:xfrm>
            <a:off x="381000" y="381000"/>
            <a:ext cx="6477000" cy="1143000"/>
          </a:xfrm>
          <a:solidFill>
            <a:schemeClr val="tx1">
              <a:alpha val="45000"/>
            </a:schemeClr>
          </a:solidFill>
        </p:spPr>
        <p:txBody>
          <a:bodyPr>
            <a:normAutofit fontScale="90000"/>
          </a:bodyPr>
          <a:lstStyle/>
          <a:p>
            <a:r>
              <a:rPr lang="en-US" sz="4800" dirty="0" smtClean="0"/>
              <a:t>545</a:t>
            </a:r>
            <a:r>
              <a:rPr lang="en-US" dirty="0" smtClean="0"/>
              <a:t> People directly responsible for America… </a:t>
            </a:r>
            <a:endParaRPr lang="en-US" dirty="0"/>
          </a:p>
        </p:txBody>
      </p:sp>
      <p:sp>
        <p:nvSpPr>
          <p:cNvPr id="5" name="Content Placeholder 4"/>
          <p:cNvSpPr>
            <a:spLocks noGrp="1"/>
          </p:cNvSpPr>
          <p:nvPr>
            <p:ph idx="1"/>
          </p:nvPr>
        </p:nvSpPr>
        <p:spPr>
          <a:xfrm>
            <a:off x="457200" y="4648200"/>
            <a:ext cx="8229600" cy="1858963"/>
          </a:xfrm>
          <a:solidFill>
            <a:schemeClr val="tx1">
              <a:alpha val="60000"/>
            </a:schemeClr>
          </a:solidFill>
        </p:spPr>
        <p:txBody>
          <a:bodyPr>
            <a:normAutofit fontScale="77500" lnSpcReduction="20000"/>
          </a:bodyPr>
          <a:lstStyle/>
          <a:p>
            <a:r>
              <a:rPr lang="en-US" dirty="0" smtClean="0"/>
              <a:t>1 President</a:t>
            </a:r>
          </a:p>
          <a:p>
            <a:r>
              <a:rPr lang="en-US" dirty="0" smtClean="0"/>
              <a:t>9 Supreme court justices</a:t>
            </a:r>
          </a:p>
          <a:p>
            <a:r>
              <a:rPr lang="en-US" dirty="0" smtClean="0"/>
              <a:t>100 Senators (2 for each state)</a:t>
            </a:r>
          </a:p>
          <a:p>
            <a:r>
              <a:rPr lang="en-US" dirty="0" smtClean="0"/>
              <a:t>435 House of Representatives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ssolv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dissolv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dissolv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638800" cy="1143000"/>
          </a:xfrm>
        </p:spPr>
        <p:txBody>
          <a:bodyPr>
            <a:normAutofit fontScale="90000"/>
          </a:bodyPr>
          <a:lstStyle/>
          <a:p>
            <a:r>
              <a:rPr lang="en-US" dirty="0" smtClean="0"/>
              <a:t>Average age of Greatest Civilizations.. 200 years</a:t>
            </a:r>
            <a:endParaRPr lang="en-US" dirty="0"/>
          </a:p>
        </p:txBody>
      </p:sp>
      <p:pic>
        <p:nvPicPr>
          <p:cNvPr id="4" name="Picture 3" descr="cycle of history.png"/>
          <p:cNvPicPr>
            <a:picLocks noChangeAspect="1"/>
          </p:cNvPicPr>
          <p:nvPr/>
        </p:nvPicPr>
        <p:blipFill>
          <a:blip r:embed="rId2" cstate="print">
            <a:lum contrast="10000"/>
          </a:blip>
          <a:stretch>
            <a:fillRect/>
          </a:stretch>
        </p:blipFill>
        <p:spPr>
          <a:xfrm>
            <a:off x="685800" y="1752600"/>
            <a:ext cx="7391400" cy="467569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vernment-home-government.jpg"/>
          <p:cNvPicPr>
            <a:picLocks noChangeAspect="1"/>
          </p:cNvPicPr>
          <p:nvPr/>
        </p:nvPicPr>
        <p:blipFill>
          <a:blip r:embed="rId2" cstate="print"/>
          <a:stretch>
            <a:fillRect/>
          </a:stretch>
        </p:blipFill>
        <p:spPr>
          <a:xfrm>
            <a:off x="0" y="1905000"/>
            <a:ext cx="9144000" cy="3168072"/>
          </a:xfrm>
          <a:prstGeom prst="rect">
            <a:avLst/>
          </a:prstGeom>
          <a:ln>
            <a:solidFill>
              <a:srgbClr val="C00000"/>
            </a:solidFill>
          </a:ln>
        </p:spPr>
      </p:pic>
      <p:sp>
        <p:nvSpPr>
          <p:cNvPr id="4" name="Title 3"/>
          <p:cNvSpPr>
            <a:spLocks noGrp="1"/>
          </p:cNvSpPr>
          <p:nvPr>
            <p:ph type="ctrTitle"/>
          </p:nvPr>
        </p:nvSpPr>
        <p:spPr>
          <a:xfrm>
            <a:off x="685800" y="381000"/>
            <a:ext cx="7772400" cy="1295399"/>
          </a:xfrm>
        </p:spPr>
        <p:txBody>
          <a:bodyPr/>
          <a:lstStyle/>
          <a:p>
            <a:r>
              <a:rPr lang="en-US" dirty="0" smtClean="0"/>
              <a:t>Christians and Politics</a:t>
            </a:r>
            <a:endParaRPr lang="en-US" dirty="0"/>
          </a:p>
        </p:txBody>
      </p:sp>
      <p:sp>
        <p:nvSpPr>
          <p:cNvPr id="5" name="Subtitle 4"/>
          <p:cNvSpPr>
            <a:spLocks noGrp="1"/>
          </p:cNvSpPr>
          <p:nvPr>
            <p:ph type="subTitle" idx="1"/>
          </p:nvPr>
        </p:nvSpPr>
        <p:spPr>
          <a:xfrm>
            <a:off x="1295400" y="5638800"/>
            <a:ext cx="6400800" cy="838200"/>
          </a:xfrm>
        </p:spPr>
        <p:txBody>
          <a:bodyPr>
            <a:normAutofit/>
          </a:bodyPr>
          <a:lstStyle/>
          <a:p>
            <a:r>
              <a:rPr lang="en-US" sz="4400" dirty="0" smtClean="0"/>
              <a:t>Mark 12:13-17</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705600" cy="1143000"/>
          </a:xfrm>
        </p:spPr>
        <p:txBody>
          <a:bodyPr>
            <a:normAutofit fontScale="90000"/>
          </a:bodyPr>
          <a:lstStyle/>
          <a:p>
            <a:r>
              <a:rPr lang="en-US" dirty="0" smtClean="0"/>
              <a:t>Biblical view of government..</a:t>
            </a:r>
            <a:endParaRPr lang="en-US" dirty="0"/>
          </a:p>
        </p:txBody>
      </p:sp>
      <p:sp>
        <p:nvSpPr>
          <p:cNvPr id="3" name="Content Placeholder 2"/>
          <p:cNvSpPr>
            <a:spLocks noGrp="1"/>
          </p:cNvSpPr>
          <p:nvPr>
            <p:ph idx="1"/>
          </p:nvPr>
        </p:nvSpPr>
        <p:spPr>
          <a:xfrm>
            <a:off x="457200" y="1676400"/>
            <a:ext cx="8382000" cy="4449763"/>
          </a:xfrm>
        </p:spPr>
        <p:txBody>
          <a:bodyPr>
            <a:normAutofit fontScale="77500" lnSpcReduction="20000"/>
          </a:bodyPr>
          <a:lstStyle/>
          <a:p>
            <a:r>
              <a:rPr lang="en-US" dirty="0" smtClean="0"/>
              <a:t>God is sovereign.. don’t panic</a:t>
            </a:r>
          </a:p>
          <a:p>
            <a:pPr lvl="1"/>
            <a:r>
              <a:rPr lang="en-US" sz="2400" dirty="0" smtClean="0">
                <a:solidFill>
                  <a:srgbClr val="FFCC00"/>
                </a:solidFill>
              </a:rPr>
              <a:t>Psalms 97:1-2 </a:t>
            </a:r>
            <a:r>
              <a:rPr lang="en-US" sz="2400" dirty="0" smtClean="0"/>
              <a:t>The Lord reigns; Let the earth rejoice; Let the multitude of isles be glad! 2 Clouds and darkness surround Him; Righteousness and justice are the foundation of His throne. </a:t>
            </a:r>
          </a:p>
          <a:p>
            <a:r>
              <a:rPr lang="en-US" dirty="0" smtClean="0"/>
              <a:t>Seek His glory first.. </a:t>
            </a:r>
          </a:p>
          <a:p>
            <a:pPr lvl="1"/>
            <a:r>
              <a:rPr lang="en-US" dirty="0" err="1" smtClean="0">
                <a:solidFill>
                  <a:srgbClr val="FFCC00"/>
                </a:solidFill>
              </a:rPr>
              <a:t>Psa</a:t>
            </a:r>
            <a:r>
              <a:rPr lang="en-US" dirty="0" smtClean="0">
                <a:solidFill>
                  <a:srgbClr val="FFCC00"/>
                </a:solidFill>
              </a:rPr>
              <a:t> 97:6-7</a:t>
            </a:r>
            <a:r>
              <a:rPr lang="en-US" dirty="0" smtClean="0"/>
              <a:t>  The heavens declare His righteousness, And all the peoples see His glory. 7 Let all be put to shame who serve carved images, Who boast of idols. </a:t>
            </a:r>
          </a:p>
          <a:p>
            <a:r>
              <a:rPr lang="en-US" dirty="0" smtClean="0"/>
              <a:t>Hate evil..</a:t>
            </a:r>
          </a:p>
          <a:p>
            <a:pPr lvl="1"/>
            <a:r>
              <a:rPr lang="en-US" dirty="0" err="1" smtClean="0">
                <a:solidFill>
                  <a:srgbClr val="FFCC00"/>
                </a:solidFill>
              </a:rPr>
              <a:t>Psa</a:t>
            </a:r>
            <a:r>
              <a:rPr lang="en-US" dirty="0" smtClean="0">
                <a:solidFill>
                  <a:srgbClr val="FFCC00"/>
                </a:solidFill>
              </a:rPr>
              <a:t> 97:10-12  </a:t>
            </a:r>
            <a:r>
              <a:rPr lang="en-US" dirty="0" smtClean="0"/>
              <a:t>You who love the Lord, hate evil! He preserves the souls of His saints; He delivers them out of the hand of the wicked. 12 Rejoice in the Lord, you righteous, And give thanks at the remembrance of His holy name.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Lord Reigns let the earth rejoice.jpg"/>
          <p:cNvPicPr>
            <a:picLocks noChangeAspect="1"/>
          </p:cNvPicPr>
          <p:nvPr/>
        </p:nvPicPr>
        <p:blipFill>
          <a:blip r:embed="rId2" cstate="print">
            <a:lum bright="-12000" contrast="10000"/>
          </a:blip>
          <a:srcRect l="10800" r="9900"/>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1F1F1F"/>
        </a:solidFill>
        <a:effectLst/>
      </p:bgPr>
    </p:bg>
    <p:spTree>
      <p:nvGrpSpPr>
        <p:cNvPr id="1" name=""/>
        <p:cNvGrpSpPr/>
        <p:nvPr/>
      </p:nvGrpSpPr>
      <p:grpSpPr>
        <a:xfrm>
          <a:off x="0" y="0"/>
          <a:ext cx="0" cy="0"/>
          <a:chOff x="0" y="0"/>
          <a:chExt cx="0" cy="0"/>
        </a:xfrm>
      </p:grpSpPr>
      <p:pic>
        <p:nvPicPr>
          <p:cNvPr id="2" name="Picture 1" descr="Abraham Lincoln.jpg"/>
          <p:cNvPicPr>
            <a:picLocks noChangeAspect="1"/>
          </p:cNvPicPr>
          <p:nvPr/>
        </p:nvPicPr>
        <p:blipFill>
          <a:blip r:embed="rId2" cstate="print">
            <a:lum bright="10000" contrast="10000"/>
          </a:blip>
          <a:srcRect b="2802"/>
          <a:stretch>
            <a:fillRect/>
          </a:stretch>
        </p:blipFill>
        <p:spPr>
          <a:xfrm>
            <a:off x="4191000" y="533400"/>
            <a:ext cx="4709872" cy="6002736"/>
          </a:xfrm>
          <a:prstGeom prst="rect">
            <a:avLst/>
          </a:prstGeom>
        </p:spPr>
      </p:pic>
      <p:sp>
        <p:nvSpPr>
          <p:cNvPr id="3" name="Title 2"/>
          <p:cNvSpPr>
            <a:spLocks noGrp="1"/>
          </p:cNvSpPr>
          <p:nvPr>
            <p:ph type="title"/>
          </p:nvPr>
        </p:nvSpPr>
        <p:spPr>
          <a:xfrm>
            <a:off x="381000" y="609600"/>
            <a:ext cx="3657600" cy="4953000"/>
          </a:xfrm>
        </p:spPr>
        <p:txBody>
          <a:bodyPr>
            <a:noAutofit/>
          </a:bodyPr>
          <a:lstStyle/>
          <a:p>
            <a:r>
              <a:rPr lang="en-US" sz="3200" dirty="0" smtClean="0"/>
              <a:t>“I believe it is the duty of all nations as well as men to own their dependence upon the overruling power of God.” – Abraham Lincoln</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_Martyrs'.jpg"/>
          <p:cNvPicPr>
            <a:picLocks noChangeAspect="1"/>
          </p:cNvPicPr>
          <p:nvPr/>
        </p:nvPicPr>
        <p:blipFill>
          <a:blip r:embed="rId2" cstate="print"/>
          <a:stretch>
            <a:fillRect/>
          </a:stretch>
        </p:blipFill>
        <p:spPr>
          <a:xfrm>
            <a:off x="0" y="1371600"/>
            <a:ext cx="9144000" cy="5486400"/>
          </a:xfrm>
          <a:prstGeom prst="rect">
            <a:avLst/>
          </a:prstGeom>
        </p:spPr>
      </p:pic>
      <p:sp>
        <p:nvSpPr>
          <p:cNvPr id="3" name="Title 2"/>
          <p:cNvSpPr>
            <a:spLocks noGrp="1"/>
          </p:cNvSpPr>
          <p:nvPr>
            <p:ph type="title"/>
          </p:nvPr>
        </p:nvSpPr>
        <p:spPr>
          <a:xfrm>
            <a:off x="152400" y="152400"/>
            <a:ext cx="6477000" cy="1143000"/>
          </a:xfrm>
          <a:solidFill>
            <a:srgbClr val="1F1F1F">
              <a:alpha val="50000"/>
            </a:srgbClr>
          </a:solidFill>
        </p:spPr>
        <p:txBody>
          <a:bodyPr>
            <a:normAutofit/>
          </a:bodyPr>
          <a:lstStyle/>
          <a:p>
            <a:r>
              <a:rPr lang="en-US" dirty="0" smtClean="0"/>
              <a:t>Christians in </a:t>
            </a:r>
            <a:r>
              <a:rPr lang="en-US" dirty="0" err="1" smtClean="0"/>
              <a:t>Colosseum</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acombs.jpg"/>
          <p:cNvPicPr>
            <a:picLocks noChangeAspect="1"/>
          </p:cNvPicPr>
          <p:nvPr/>
        </p:nvPicPr>
        <p:blipFill>
          <a:blip r:embed="rId2" cstate="print">
            <a:lum bright="-6000" contrast="10000"/>
          </a:blip>
          <a:srcRect t="7660"/>
          <a:stretch>
            <a:fillRect/>
          </a:stretch>
        </p:blipFill>
        <p:spPr>
          <a:xfrm>
            <a:off x="0" y="1524000"/>
            <a:ext cx="9144000" cy="5334000"/>
          </a:xfrm>
          <a:prstGeom prst="rect">
            <a:avLst/>
          </a:prstGeom>
        </p:spPr>
      </p:pic>
      <p:sp>
        <p:nvSpPr>
          <p:cNvPr id="3" name="Title 2"/>
          <p:cNvSpPr>
            <a:spLocks noGrp="1"/>
          </p:cNvSpPr>
          <p:nvPr>
            <p:ph type="title"/>
          </p:nvPr>
        </p:nvSpPr>
        <p:spPr/>
        <p:txBody>
          <a:bodyPr>
            <a:normAutofit/>
          </a:bodyPr>
          <a:lstStyle/>
          <a:p>
            <a:r>
              <a:rPr lang="en-US" dirty="0" smtClean="0"/>
              <a:t>Catacombs..</a:t>
            </a:r>
            <a:endParaRPr lang="en-US" dirty="0"/>
          </a:p>
        </p:txBody>
      </p:sp>
      <p:sp>
        <p:nvSpPr>
          <p:cNvPr id="4" name="Content Placeholder 3"/>
          <p:cNvSpPr>
            <a:spLocks noGrp="1"/>
          </p:cNvSpPr>
          <p:nvPr>
            <p:ph idx="1"/>
          </p:nvPr>
        </p:nvSpPr>
        <p:spPr>
          <a:xfrm>
            <a:off x="381000" y="5257800"/>
            <a:ext cx="8229600" cy="1401763"/>
          </a:xfrm>
          <a:solidFill>
            <a:srgbClr val="1F1F1F">
              <a:alpha val="50000"/>
            </a:srgbClr>
          </a:solidFill>
        </p:spPr>
        <p:txBody>
          <a:bodyPr/>
          <a:lstStyle/>
          <a:p>
            <a:r>
              <a:rPr lang="en-US" dirty="0" smtClean="0"/>
              <a:t>As their brethren were being killed, Christians were worshipping below..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dissolve">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dissolv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629400" cy="1143000"/>
          </a:xfrm>
        </p:spPr>
        <p:txBody>
          <a:bodyPr>
            <a:normAutofit/>
          </a:bodyPr>
          <a:lstStyle/>
          <a:p>
            <a:r>
              <a:rPr lang="en-US" dirty="0" smtClean="0"/>
              <a:t>Jesus talks politics..</a:t>
            </a:r>
            <a:endParaRPr lang="en-US" dirty="0"/>
          </a:p>
        </p:txBody>
      </p:sp>
      <p:sp>
        <p:nvSpPr>
          <p:cNvPr id="3" name="Content Placeholder 2"/>
          <p:cNvSpPr>
            <a:spLocks noGrp="1"/>
          </p:cNvSpPr>
          <p:nvPr>
            <p:ph idx="1"/>
          </p:nvPr>
        </p:nvSpPr>
        <p:spPr>
          <a:xfrm>
            <a:off x="457200" y="1828800"/>
            <a:ext cx="8229600" cy="4297363"/>
          </a:xfrm>
        </p:spPr>
        <p:txBody>
          <a:bodyPr>
            <a:normAutofit fontScale="77500" lnSpcReduction="20000"/>
          </a:bodyPr>
          <a:lstStyle/>
          <a:p>
            <a:r>
              <a:rPr lang="en-US" sz="3700" dirty="0" smtClean="0">
                <a:solidFill>
                  <a:srgbClr val="FFCC00"/>
                </a:solidFill>
              </a:rPr>
              <a:t>Mark 12:13-17  </a:t>
            </a:r>
            <a:r>
              <a:rPr lang="en-US" sz="3700" dirty="0" smtClean="0"/>
              <a:t>"Teacher, Is it lawful to pay taxes to Caesar, or not?... Shall we pay, or shall we not pay?" </a:t>
            </a:r>
          </a:p>
          <a:p>
            <a:r>
              <a:rPr lang="en-US" sz="3700" dirty="0" smtClean="0">
                <a:solidFill>
                  <a:srgbClr val="FFCC00"/>
                </a:solidFill>
              </a:rPr>
              <a:t>15 </a:t>
            </a:r>
            <a:r>
              <a:rPr lang="en-US" sz="3700" dirty="0" smtClean="0"/>
              <a:t>He..said to them, "Why do you test Me? Bring Me a denarius that I may see it."  16 So they brought it. And He said to them, "Whose image and inscription is this?" They said to Him, "Caesar's." 17 And Jesus answered and said to them,  "Render to Caesar the things that are Caesar's, and to God the things that are God's."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nder_unto_Caesar.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3" name="Title 2"/>
          <p:cNvSpPr>
            <a:spLocks noGrp="1"/>
          </p:cNvSpPr>
          <p:nvPr>
            <p:ph type="title"/>
          </p:nvPr>
        </p:nvSpPr>
        <p:spPr>
          <a:xfrm>
            <a:off x="381000" y="304800"/>
            <a:ext cx="6781800" cy="1295400"/>
          </a:xfrm>
          <a:solidFill>
            <a:srgbClr val="1F1F1F">
              <a:alpha val="50000"/>
            </a:srgbClr>
          </a:solidFill>
        </p:spPr>
        <p:txBody>
          <a:bodyPr>
            <a:normAutofit fontScale="90000"/>
          </a:bodyPr>
          <a:lstStyle/>
          <a:p>
            <a:r>
              <a:rPr lang="en-US" dirty="0" smtClean="0"/>
              <a:t>Distinction between human government and God..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925</Words>
  <Application>Microsoft Office PowerPoint</Application>
  <PresentationFormat>On-screen Show (4:3)</PresentationFormat>
  <Paragraphs>51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Christians and Politics</vt:lpstr>
      <vt:lpstr>Election time again…</vt:lpstr>
      <vt:lpstr>Biblical view of government..</vt:lpstr>
      <vt:lpstr>Slide 4</vt:lpstr>
      <vt:lpstr>“I believe it is the duty of all nations as well as men to own their dependence upon the overruling power of God.” – Abraham Lincoln</vt:lpstr>
      <vt:lpstr>Christians in Colosseum..</vt:lpstr>
      <vt:lpstr>Catacombs..</vt:lpstr>
      <vt:lpstr>Jesus talks politics..</vt:lpstr>
      <vt:lpstr>Distinction between human government and God..</vt:lpstr>
      <vt:lpstr>Purpose of Government..</vt:lpstr>
      <vt:lpstr>Uniqueness of American government..</vt:lpstr>
      <vt:lpstr>Slide 12</vt:lpstr>
      <vt:lpstr>Slide 13</vt:lpstr>
      <vt:lpstr>Our first concern.. </vt:lpstr>
      <vt:lpstr>Slide 15</vt:lpstr>
      <vt:lpstr>Pray for government..</vt:lpstr>
      <vt:lpstr>Respect for government..</vt:lpstr>
      <vt:lpstr>Your life matters..</vt:lpstr>
      <vt:lpstr>The holocaust (1933-1945)..</vt:lpstr>
      <vt:lpstr>“The final solution..”</vt:lpstr>
      <vt:lpstr>Third Reich inner circle..</vt:lpstr>
      <vt:lpstr>545 People directly responsible for America… </vt:lpstr>
      <vt:lpstr>Average age of Greatest Civilizations.. 200 years</vt:lpstr>
      <vt:lpstr>Christians and Politics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272</cp:revision>
  <dcterms:created xsi:type="dcterms:W3CDTF">2011-02-15T07:29:10Z</dcterms:created>
  <dcterms:modified xsi:type="dcterms:W3CDTF">2014-11-21T17:30:34Z</dcterms:modified>
</cp:coreProperties>
</file>