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0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0000"/>
    <a:srgbClr val="1E0000"/>
    <a:srgbClr val="360000"/>
    <a:srgbClr val="663300"/>
    <a:srgbClr val="261300"/>
    <a:srgbClr val="0094C8"/>
    <a:srgbClr val="0078A2"/>
    <a:srgbClr val="000000"/>
    <a:srgbClr val="FFCC00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urch leadership  02.jpg"/>
          <p:cNvPicPr>
            <a:picLocks noChangeAspect="1"/>
          </p:cNvPicPr>
          <p:nvPr userDrawn="1"/>
        </p:nvPicPr>
        <p:blipFill>
          <a:blip r:embed="rId13" cstate="print">
            <a:lum bright="-2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esther.jpg"/>
          <p:cNvPicPr>
            <a:picLocks noChangeAspect="1"/>
          </p:cNvPicPr>
          <p:nvPr userDrawn="1"/>
        </p:nvPicPr>
        <p:blipFill>
          <a:blip r:embed="rId14" cstate="print">
            <a:lum bright="-15000"/>
          </a:blip>
          <a:srcRect b="40563"/>
          <a:stretch>
            <a:fillRect/>
          </a:stretch>
        </p:blipFill>
        <p:spPr>
          <a:xfrm>
            <a:off x="0" y="1752600"/>
            <a:ext cx="9144000" cy="3766272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39700">
              <a:srgbClr val="FFC000">
                <a:alpha val="40000"/>
              </a:srgbClr>
            </a:glow>
          </a:effectLst>
        </p:spPr>
      </p:pic>
      <p:sp>
        <p:nvSpPr>
          <p:cNvPr id="7" name="Rectangle 6"/>
          <p:cNvSpPr/>
          <p:nvPr userDrawn="1"/>
        </p:nvSpPr>
        <p:spPr>
          <a:xfrm>
            <a:off x="0" y="1752600"/>
            <a:ext cx="9144000" cy="3810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urch leadership  02.jp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458200" cy="1295399"/>
          </a:xfrm>
        </p:spPr>
        <p:txBody>
          <a:bodyPr/>
          <a:lstStyle/>
          <a:p>
            <a:r>
              <a:rPr lang="en-US" dirty="0" smtClean="0"/>
              <a:t>Risking It All for God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91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Esther 4:14-16</a:t>
            </a:r>
            <a:endParaRPr lang="en-US" sz="4400" dirty="0"/>
          </a:p>
        </p:txBody>
      </p:sp>
      <p:pic>
        <p:nvPicPr>
          <p:cNvPr id="6" name="Picture 5" descr="esther.jpg"/>
          <p:cNvPicPr>
            <a:picLocks noChangeAspect="1"/>
          </p:cNvPicPr>
          <p:nvPr/>
        </p:nvPicPr>
        <p:blipFill>
          <a:blip r:embed="rId3" cstate="print">
            <a:lum bright="-15000"/>
          </a:blip>
          <a:srcRect b="40563"/>
          <a:stretch>
            <a:fillRect/>
          </a:stretch>
        </p:blipFill>
        <p:spPr>
          <a:xfrm>
            <a:off x="0" y="1752600"/>
            <a:ext cx="9144000" cy="3766272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010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Mordecai appeals to Esther…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is time to go to the king…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Esther’s response… she is helpless  4:11</a:t>
            </a:r>
          </a:p>
          <a:p>
            <a:pPr lvl="1"/>
            <a:r>
              <a:rPr lang="en-US" dirty="0" smtClean="0"/>
              <a:t>Mordecai’s response… 4:13-14</a:t>
            </a:r>
          </a:p>
          <a:p>
            <a:pPr lvl="1"/>
            <a:r>
              <a:rPr lang="en-US" dirty="0" smtClean="0"/>
              <a:t>“For such a time as this”…</a:t>
            </a:r>
          </a:p>
          <a:p>
            <a:pPr lvl="1"/>
            <a:r>
              <a:rPr lang="en-US" dirty="0" smtClean="0"/>
              <a:t>Esther responds … 4:16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Esther’s risks it 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 plan set in motion…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Assemble people to fast and pray 3 days..</a:t>
            </a:r>
          </a:p>
          <a:p>
            <a:pPr lvl="1"/>
            <a:r>
              <a:rPr lang="en-US" dirty="0" smtClean="0"/>
              <a:t>Her first visit … 5:2  </a:t>
            </a:r>
          </a:p>
          <a:p>
            <a:pPr lvl="1"/>
            <a:r>
              <a:rPr lang="en-US" dirty="0" smtClean="0"/>
              <a:t>Invitation to the King and Haman..</a:t>
            </a:r>
          </a:p>
          <a:p>
            <a:pPr lvl="1"/>
            <a:r>
              <a:rPr lang="en-US" dirty="0" smtClean="0"/>
              <a:t>Haman had built a gallows…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d-is-in-control_t_nv.jpg"/>
          <p:cNvPicPr>
            <a:picLocks noChangeAspect="1"/>
          </p:cNvPicPr>
          <p:nvPr/>
        </p:nvPicPr>
        <p:blipFill>
          <a:blip r:embed="rId2" cstate="print"/>
          <a:srcRect t="25600" b="19627"/>
          <a:stretch>
            <a:fillRect/>
          </a:stretch>
        </p:blipFill>
        <p:spPr>
          <a:xfrm>
            <a:off x="0" y="1755695"/>
            <a:ext cx="9144000" cy="375629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52600"/>
            <a:ext cx="9144000" cy="3810000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6477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Esther doesn’t know..</a:t>
            </a:r>
            <a:endParaRPr lang="en-US" sz="3100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God works it out..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king can’t sleep … 6:8-9</a:t>
            </a:r>
          </a:p>
          <a:p>
            <a:pPr lvl="1"/>
            <a:r>
              <a:rPr lang="en-US" dirty="0" smtClean="0"/>
              <a:t>Asks Haman what they should do…</a:t>
            </a:r>
          </a:p>
          <a:p>
            <a:pPr lvl="1"/>
            <a:r>
              <a:rPr lang="en-US" dirty="0" smtClean="0"/>
              <a:t>The tables are turned… 6:12</a:t>
            </a:r>
          </a:p>
          <a:p>
            <a:pPr lvl="1"/>
            <a:r>
              <a:rPr lang="en-US" dirty="0" smtClean="0"/>
              <a:t>The final banquet … 7:2-10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d-is-in-control_t_nv.jpg"/>
          <p:cNvPicPr>
            <a:picLocks noChangeAspect="1"/>
          </p:cNvPicPr>
          <p:nvPr/>
        </p:nvPicPr>
        <p:blipFill>
          <a:blip r:embed="rId2" cstate="print"/>
          <a:srcRect t="25600" b="19627"/>
          <a:stretch>
            <a:fillRect/>
          </a:stretch>
        </p:blipFill>
        <p:spPr>
          <a:xfrm>
            <a:off x="0" y="1755695"/>
            <a:ext cx="9144000" cy="375629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52600"/>
            <a:ext cx="9144000" cy="3810000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6477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Never give up on God..</a:t>
            </a:r>
            <a:endParaRPr lang="en-US" sz="3100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God can work it out..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He won’t bow to your stardom…</a:t>
            </a:r>
          </a:p>
          <a:p>
            <a:pPr lvl="1"/>
            <a:r>
              <a:rPr lang="en-US" dirty="0" smtClean="0"/>
              <a:t>Your blessings are not just about you..</a:t>
            </a:r>
          </a:p>
          <a:p>
            <a:pPr lvl="1"/>
            <a:r>
              <a:rPr lang="en-US" dirty="0" smtClean="0"/>
              <a:t>If God can’t use you for His Kingdom purposes He will find someone else</a:t>
            </a:r>
          </a:p>
          <a:p>
            <a:pPr lvl="1"/>
            <a:r>
              <a:rPr lang="en-US" dirty="0" smtClean="0"/>
              <a:t>God is looking for servants, not celebrities</a:t>
            </a:r>
          </a:p>
          <a:p>
            <a:pPr lvl="2"/>
            <a:r>
              <a:rPr lang="en-US" dirty="0" smtClean="0"/>
              <a:t>Matthew 23:11 But he who is greatest among you shall be your servant.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urch leadership  02.jp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458200" cy="1295399"/>
          </a:xfrm>
        </p:spPr>
        <p:txBody>
          <a:bodyPr/>
          <a:lstStyle/>
          <a:p>
            <a:r>
              <a:rPr lang="en-US" dirty="0" smtClean="0"/>
              <a:t>Risking It All for God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91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Esther 4:14-16</a:t>
            </a:r>
            <a:endParaRPr lang="en-US" sz="4400" dirty="0"/>
          </a:p>
        </p:txBody>
      </p:sp>
      <p:pic>
        <p:nvPicPr>
          <p:cNvPr id="6" name="Picture 5" descr="esther.jpg"/>
          <p:cNvPicPr>
            <a:picLocks noChangeAspect="1"/>
          </p:cNvPicPr>
          <p:nvPr/>
        </p:nvPicPr>
        <p:blipFill>
          <a:blip r:embed="rId3" cstate="print">
            <a:lum bright="-15000"/>
          </a:blip>
          <a:srcRect b="40563"/>
          <a:stretch>
            <a:fillRect/>
          </a:stretch>
        </p:blipFill>
        <p:spPr>
          <a:xfrm>
            <a:off x="0" y="1752600"/>
            <a:ext cx="9144000" cy="3766272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Esther (“Star”)…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3352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Esther 2:7 The young woman was lovely and beautiful..</a:t>
            </a:r>
          </a:p>
          <a:p>
            <a:endParaRPr lang="en-US" dirty="0" smtClean="0"/>
          </a:p>
          <a:p>
            <a:r>
              <a:rPr lang="en-US" dirty="0" smtClean="0"/>
              <a:t>Mordecai had brought up Hadassah, that is, Esther, his uncle's daughter…. when her father and mother died, Mordecai took her as his own daughter.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 uncle’s challenge..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98120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“Yet who knows whether you have come to the kingdom for such a time as this?"   </a:t>
            </a:r>
            <a:r>
              <a:rPr lang="en-US" sz="3200" i="1" dirty="0" smtClean="0">
                <a:solidFill>
                  <a:srgbClr val="FFC000"/>
                </a:solidFill>
              </a:rPr>
              <a:t>(Esther 4:14)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d-is-in-control_t_nv.jpg"/>
          <p:cNvPicPr>
            <a:picLocks noChangeAspect="1"/>
          </p:cNvPicPr>
          <p:nvPr/>
        </p:nvPicPr>
        <p:blipFill>
          <a:blip r:embed="rId2" cstate="print"/>
          <a:srcRect t="25600" b="19627"/>
          <a:stretch>
            <a:fillRect/>
          </a:stretch>
        </p:blipFill>
        <p:spPr>
          <a:xfrm>
            <a:off x="0" y="1755695"/>
            <a:ext cx="9144000" cy="375629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52600"/>
            <a:ext cx="9144000" cy="3810000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6477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Providence.. </a:t>
            </a:r>
            <a:br>
              <a:rPr lang="en-US" dirty="0" smtClean="0"/>
            </a:br>
            <a:r>
              <a:rPr lang="en-US" sz="3100" i="1" dirty="0" smtClean="0"/>
              <a:t>God’s hand in human history</a:t>
            </a:r>
            <a:endParaRPr lang="en-US" sz="3100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724400"/>
            <a:ext cx="84582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Only book the name God is not found…</a:t>
            </a:r>
          </a:p>
          <a:p>
            <a:r>
              <a:rPr lang="en-US" dirty="0" smtClean="0"/>
              <a:t>No mention of worship, sacrifices, Word of God, His laws…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od-is-in-control_t_nv.jpg"/>
          <p:cNvPicPr>
            <a:picLocks noChangeAspect="1"/>
          </p:cNvPicPr>
          <p:nvPr/>
        </p:nvPicPr>
        <p:blipFill>
          <a:blip r:embed="rId2" cstate="print"/>
          <a:srcRect t="25600" b="19627"/>
          <a:stretch>
            <a:fillRect/>
          </a:stretch>
        </p:blipFill>
        <p:spPr>
          <a:xfrm>
            <a:off x="0" y="1755695"/>
            <a:ext cx="9144000" cy="3756298"/>
          </a:xfrm>
          <a:prstGeom prst="rect">
            <a:avLst/>
          </a:prstGeom>
        </p:spPr>
      </p:pic>
      <p:pic>
        <p:nvPicPr>
          <p:cNvPr id="3" name="Picture 2" descr="cast---the-wizard-of-oz---from-drmacro-full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rcRect l="4655" t="3892" b="46703"/>
          <a:stretch>
            <a:fillRect/>
          </a:stretch>
        </p:blipFill>
        <p:spPr>
          <a:xfrm>
            <a:off x="1" y="1752601"/>
            <a:ext cx="9144000" cy="378901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behind the scenes..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5486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God not always seen, but is always involved in what is happening…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752600"/>
            <a:ext cx="9144000" cy="3810000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ersian_Empire.jpg"/>
          <p:cNvPicPr>
            <a:picLocks noChangeAspect="1"/>
          </p:cNvPicPr>
          <p:nvPr/>
        </p:nvPicPr>
        <p:blipFill>
          <a:blip r:embed="rId2" cstate="print"/>
          <a:srcRect t="21333" b="18963"/>
          <a:stretch>
            <a:fillRect/>
          </a:stretch>
        </p:blipFill>
        <p:spPr>
          <a:xfrm>
            <a:off x="0" y="1752600"/>
            <a:ext cx="9177867" cy="37338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God’s name not mentioned..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5486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God’s people had become comfortable living outside God’s will..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752600"/>
            <a:ext cx="9144000" cy="3733800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562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The Story Unfolds..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Vashti</a:t>
            </a:r>
            <a:r>
              <a:rPr lang="en-US" dirty="0" smtClean="0"/>
              <a:t> is vanished .. Ch 1,2</a:t>
            </a:r>
          </a:p>
          <a:p>
            <a:pPr lvl="3"/>
            <a:endParaRPr lang="en-US" dirty="0" smtClean="0"/>
          </a:p>
          <a:p>
            <a:pPr lvl="1">
              <a:buNone/>
            </a:pPr>
            <a:r>
              <a:rPr lang="en-US" sz="1400" dirty="0" smtClean="0"/>
              <a:t>		</a:t>
            </a:r>
            <a:endParaRPr lang="en-US" sz="1600" dirty="0" smtClean="0"/>
          </a:p>
          <a:p>
            <a:pPr lvl="1"/>
            <a:r>
              <a:rPr lang="en-US" dirty="0" smtClean="0"/>
              <a:t>Esther 1:12  But Queen </a:t>
            </a:r>
            <a:r>
              <a:rPr lang="en-US" dirty="0" err="1" smtClean="0"/>
              <a:t>Vashti</a:t>
            </a:r>
            <a:r>
              <a:rPr lang="en-US" dirty="0" smtClean="0"/>
              <a:t> refused to come at the king's command..</a:t>
            </a:r>
          </a:p>
          <a:p>
            <a:pPr lvl="1"/>
            <a:r>
              <a:rPr lang="en-US" dirty="0" smtClean="0"/>
              <a:t>The king was furious, his anger burned…</a:t>
            </a:r>
          </a:p>
          <a:p>
            <a:pPr lvl="1"/>
            <a:r>
              <a:rPr lang="en-US" dirty="0" smtClean="0"/>
              <a:t>1:16-19 Advice of Prince </a:t>
            </a:r>
            <a:r>
              <a:rPr lang="en-US" dirty="0" err="1" smtClean="0"/>
              <a:t>Memucan</a:t>
            </a:r>
            <a:r>
              <a:rPr lang="en-US" dirty="0" smtClean="0"/>
              <a:t> .. </a:t>
            </a:r>
          </a:p>
          <a:p>
            <a:pPr lvl="1"/>
            <a:r>
              <a:rPr lang="en-US" dirty="0" smtClean="0"/>
              <a:t>2:1  The king’s anger subsides… can’t reverse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Rise of Esther..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for new queen… 2:2-4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3000" dirty="0" smtClean="0"/>
              <a:t>Esther makes first impression .. 2:8-10</a:t>
            </a:r>
          </a:p>
          <a:p>
            <a:pPr lvl="1"/>
            <a:r>
              <a:rPr lang="en-US" sz="3000" dirty="0" smtClean="0"/>
              <a:t>12 months preparation … 2:12</a:t>
            </a:r>
          </a:p>
          <a:p>
            <a:pPr lvl="1"/>
            <a:r>
              <a:rPr lang="en-US" sz="3000" dirty="0" smtClean="0"/>
              <a:t>Esther follows </a:t>
            </a:r>
            <a:r>
              <a:rPr lang="en-US" sz="3000" dirty="0" err="1" smtClean="0"/>
              <a:t>Hegai’s</a:t>
            </a:r>
            <a:r>
              <a:rPr lang="en-US" sz="3000" dirty="0" smtClean="0"/>
              <a:t> advice .. 2:13-16</a:t>
            </a:r>
          </a:p>
          <a:p>
            <a:pPr lvl="1"/>
            <a:r>
              <a:rPr lang="en-US" sz="3000" dirty="0" smtClean="0"/>
              <a:t>The king’s decision .. 2:17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evil Haman…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Haman is promoted .. 3:1-2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His high position demand people bow</a:t>
            </a:r>
          </a:p>
          <a:p>
            <a:pPr lvl="1"/>
            <a:r>
              <a:rPr lang="en-US" dirty="0" smtClean="0"/>
              <a:t>Mordecai refuses</a:t>
            </a:r>
          </a:p>
          <a:p>
            <a:pPr lvl="1"/>
            <a:r>
              <a:rPr lang="en-US" dirty="0" smtClean="0"/>
              <a:t>Haman determined to annihilate the Jews</a:t>
            </a:r>
          </a:p>
          <a:p>
            <a:pPr lvl="1"/>
            <a:r>
              <a:rPr lang="en-US" dirty="0" smtClean="0"/>
              <a:t>King’s decree is irreversible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387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Risking It All for God</vt:lpstr>
      <vt:lpstr>Esther (“Star”)…</vt:lpstr>
      <vt:lpstr>Her uncle’s challenge..</vt:lpstr>
      <vt:lpstr>Providence..  God’s hand in human history</vt:lpstr>
      <vt:lpstr>God behind the scenes..</vt:lpstr>
      <vt:lpstr>Why is God’s name not mentioned..</vt:lpstr>
      <vt:lpstr>The Story Unfolds..</vt:lpstr>
      <vt:lpstr>The Rise of Esther..</vt:lpstr>
      <vt:lpstr>The evil Haman…</vt:lpstr>
      <vt:lpstr>Mordecai appeals to Esther…</vt:lpstr>
      <vt:lpstr>Esther’s risks it all…</vt:lpstr>
      <vt:lpstr>What Esther doesn’t know..</vt:lpstr>
      <vt:lpstr>Never give up on God..</vt:lpstr>
      <vt:lpstr>Risking It All for God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257</cp:revision>
  <dcterms:created xsi:type="dcterms:W3CDTF">2011-02-15T07:29:10Z</dcterms:created>
  <dcterms:modified xsi:type="dcterms:W3CDTF">2014-12-21T01:04:48Z</dcterms:modified>
</cp:coreProperties>
</file>