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70" r:id="rId3"/>
    <p:sldId id="272" r:id="rId4"/>
    <p:sldId id="273" r:id="rId5"/>
    <p:sldId id="268" r:id="rId6"/>
    <p:sldId id="274" r:id="rId7"/>
    <p:sldId id="275" r:id="rId8"/>
    <p:sldId id="277" r:id="rId9"/>
    <p:sldId id="276" r:id="rId10"/>
    <p:sldId id="278" r:id="rId11"/>
    <p:sldId id="279" r:id="rId12"/>
    <p:sldId id="280" r:id="rId13"/>
    <p:sldId id="281" r:id="rId14"/>
    <p:sldId id="271"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00"/>
    <a:srgbClr val="1E0000"/>
    <a:srgbClr val="360000"/>
    <a:srgbClr val="663300"/>
    <a:srgbClr val="261300"/>
    <a:srgbClr val="0094C8"/>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82" autoAdjust="0"/>
    <p:restoredTop sz="94660"/>
  </p:normalViewPr>
  <p:slideViewPr>
    <p:cSldViewPr>
      <p:cViewPr varScale="1">
        <p:scale>
          <a:sx n="95" d="100"/>
          <a:sy n="95" d="100"/>
        </p:scale>
        <p:origin x="-9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pic>
        <p:nvPicPr>
          <p:cNvPr id="8" name="Picture 7" descr="Looking for Jesus 02.jpg"/>
          <p:cNvPicPr>
            <a:picLocks noChangeAspect="1"/>
          </p:cNvPicPr>
          <p:nvPr userDrawn="1"/>
        </p:nvPicPr>
        <p:blipFill>
          <a:blip r:embed="rId14"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8" name="Picture 7" descr="Looking for Jesus 02.jpg"/>
          <p:cNvPicPr>
            <a:picLocks noChangeAspect="1"/>
          </p:cNvPicPr>
          <p:nvPr/>
        </p:nvPicPr>
        <p:blipFill>
          <a:blip r:embed="rId3" cstate="print"/>
          <a:stretch>
            <a:fillRect/>
          </a:stretch>
        </p:blipFill>
        <p:spPr>
          <a:xfrm>
            <a:off x="0" y="0"/>
            <a:ext cx="9144000" cy="6858000"/>
          </a:xfrm>
          <a:prstGeom prst="rect">
            <a:avLst/>
          </a:prstGeom>
        </p:spPr>
      </p:pic>
      <p:sp>
        <p:nvSpPr>
          <p:cNvPr id="4" name="Title 3"/>
          <p:cNvSpPr>
            <a:spLocks noGrp="1"/>
          </p:cNvSpPr>
          <p:nvPr>
            <p:ph type="ctrTitle"/>
          </p:nvPr>
        </p:nvSpPr>
        <p:spPr>
          <a:xfrm>
            <a:off x="304800" y="304800"/>
            <a:ext cx="8458200" cy="1295399"/>
          </a:xfrm>
        </p:spPr>
        <p:txBody>
          <a:bodyPr/>
          <a:lstStyle/>
          <a:p>
            <a:r>
              <a:rPr lang="en-US" dirty="0" smtClean="0"/>
              <a:t>Who is Jesus to Me?</a:t>
            </a:r>
            <a:endParaRPr lang="en-US" dirty="0"/>
          </a:p>
        </p:txBody>
      </p:sp>
      <p:sp>
        <p:nvSpPr>
          <p:cNvPr id="5" name="Subtitle 4"/>
          <p:cNvSpPr>
            <a:spLocks noGrp="1"/>
          </p:cNvSpPr>
          <p:nvPr>
            <p:ph type="subTitle" idx="1"/>
          </p:nvPr>
        </p:nvSpPr>
        <p:spPr>
          <a:xfrm>
            <a:off x="1371600" y="5791200"/>
            <a:ext cx="6400800" cy="914400"/>
          </a:xfrm>
        </p:spPr>
        <p:txBody>
          <a:bodyPr>
            <a:normAutofit/>
          </a:bodyPr>
          <a:lstStyle/>
          <a:p>
            <a:r>
              <a:rPr lang="en-US" sz="4400" dirty="0" smtClean="0"/>
              <a:t>Luke 2:1-11</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9" name="Picture 8" descr="Lords Supper.jpg"/>
          <p:cNvPicPr>
            <a:picLocks noChangeAspect="1"/>
          </p:cNvPicPr>
          <p:nvPr/>
        </p:nvPicPr>
        <p:blipFill>
          <a:blip r:embed="rId4" cstate="print"/>
          <a:stretch>
            <a:fillRect/>
          </a:stretch>
        </p:blipFill>
        <p:spPr>
          <a:xfrm>
            <a:off x="0" y="0"/>
            <a:ext cx="9144000" cy="4319558"/>
          </a:xfrm>
          <a:prstGeom prst="rect">
            <a:avLst/>
          </a:prstGeom>
        </p:spPr>
      </p:pic>
      <p:sp>
        <p:nvSpPr>
          <p:cNvPr id="12" name="Rectangle 11"/>
          <p:cNvSpPr/>
          <p:nvPr/>
        </p:nvSpPr>
        <p:spPr>
          <a:xfrm>
            <a:off x="0" y="0"/>
            <a:ext cx="9144000" cy="4419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152400" y="3276600"/>
            <a:ext cx="8991600" cy="3581400"/>
          </a:xfrm>
        </p:spPr>
        <p:txBody>
          <a:bodyPr>
            <a:normAutofit fontScale="77500" lnSpcReduction="20000"/>
          </a:bodyPr>
          <a:lstStyle/>
          <a:p>
            <a:r>
              <a:rPr lang="en-US" dirty="0" smtClean="0"/>
              <a:t>1 Cor. 11:1 Imitate me, just as I also imitate Christ. </a:t>
            </a:r>
          </a:p>
          <a:p>
            <a:r>
              <a:rPr lang="en-US" dirty="0" smtClean="0"/>
              <a:t>1 Peter 2:21  For to this you were called, because Christ also suffered for us, leaving us an example, that you should follow His steps..</a:t>
            </a:r>
          </a:p>
          <a:p>
            <a:r>
              <a:rPr lang="en-US" dirty="0" smtClean="0"/>
              <a:t>Hebrews 12:2  looking unto Jesus, the author and finisher of our faith, who for the joy that was set before Him endured the cross, despising the shame, and has sat down at the right hand of the throne of God. </a:t>
            </a:r>
          </a:p>
          <a:p>
            <a:pPr>
              <a:buNone/>
            </a:pPr>
            <a:endParaRPr lang="en-US" dirty="0" smtClean="0"/>
          </a:p>
          <a:p>
            <a:endParaRPr lang="en-US" dirty="0" smtClean="0"/>
          </a:p>
          <a:p>
            <a:endParaRPr lang="en-US" dirty="0" smtClean="0"/>
          </a:p>
          <a:p>
            <a:pPr>
              <a:buNone/>
            </a:pPr>
            <a:endParaRPr lang="en-US" dirty="0"/>
          </a:p>
        </p:txBody>
      </p:sp>
      <p:sp>
        <p:nvSpPr>
          <p:cNvPr id="6" name="Title 5"/>
          <p:cNvSpPr>
            <a:spLocks noGrp="1"/>
          </p:cNvSpPr>
          <p:nvPr>
            <p:ph type="title"/>
          </p:nvPr>
        </p:nvSpPr>
        <p:spPr/>
        <p:txBody>
          <a:bodyPr/>
          <a:lstStyle/>
          <a:p>
            <a:r>
              <a:rPr lang="en-US" dirty="0" smtClean="0"/>
              <a:t>He is my Example…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dissolve">
                                      <p:cBhvr>
                                        <p:cTn id="14" dur="10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dissolve">
                                      <p:cBhvr>
                                        <p:cTn id="19" dur="1000"/>
                                        <p:tgtEl>
                                          <p:spTgt spid="1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animEffect transition="in" filter="dissolve">
                                      <p:cBhvr>
                                        <p:cTn id="24"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sp>
        <p:nvSpPr>
          <p:cNvPr id="12" name="Rectangle 11"/>
          <p:cNvSpPr/>
          <p:nvPr/>
        </p:nvSpPr>
        <p:spPr>
          <a:xfrm>
            <a:off x="0" y="457200"/>
            <a:ext cx="9144000" cy="4419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awyer-advocate-gavel.jpg"/>
          <p:cNvPicPr>
            <a:picLocks noChangeAspect="1"/>
          </p:cNvPicPr>
          <p:nvPr/>
        </p:nvPicPr>
        <p:blipFill>
          <a:blip r:embed="rId4" cstate="print"/>
          <a:srcRect t="15388" b="17818"/>
          <a:stretch>
            <a:fillRect/>
          </a:stretch>
        </p:blipFill>
        <p:spPr>
          <a:xfrm>
            <a:off x="0" y="0"/>
            <a:ext cx="9144000" cy="4241824"/>
          </a:xfrm>
          <a:prstGeom prst="rect">
            <a:avLst/>
          </a:prstGeom>
        </p:spPr>
      </p:pic>
      <p:sp>
        <p:nvSpPr>
          <p:cNvPr id="13" name="Rectangle 12"/>
          <p:cNvSpPr/>
          <p:nvPr/>
        </p:nvSpPr>
        <p:spPr>
          <a:xfrm>
            <a:off x="0" y="0"/>
            <a:ext cx="9144000" cy="4800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is my Advocate…</a:t>
            </a:r>
            <a:endParaRPr lang="en-US" dirty="0"/>
          </a:p>
        </p:txBody>
      </p:sp>
      <p:sp>
        <p:nvSpPr>
          <p:cNvPr id="10" name="Content Placeholder 9"/>
          <p:cNvSpPr>
            <a:spLocks noGrp="1"/>
          </p:cNvSpPr>
          <p:nvPr>
            <p:ph idx="1"/>
          </p:nvPr>
        </p:nvSpPr>
        <p:spPr>
          <a:xfrm>
            <a:off x="152400" y="3429000"/>
            <a:ext cx="8991600" cy="3581400"/>
          </a:xfrm>
        </p:spPr>
        <p:txBody>
          <a:bodyPr>
            <a:normAutofit fontScale="77500" lnSpcReduction="20000"/>
          </a:bodyPr>
          <a:lstStyle/>
          <a:p>
            <a:r>
              <a:rPr lang="en-US" dirty="0" smtClean="0"/>
              <a:t>Hebrews 7:25  Therefore He is also able to save to the uttermost those who come to God through Him, since He always lives to make intercession for them. </a:t>
            </a:r>
          </a:p>
          <a:p>
            <a:r>
              <a:rPr lang="en-US" dirty="0" smtClean="0"/>
              <a:t>1 John 2:1-2 My little children, these things I write to you, so that you may not sin. And if anyone sins, we have an Advocate with the Father, Jesus Christ the righteous. 2 And He Himself is the propitiation for our sins, and not for ours only but also for the whole world. </a:t>
            </a:r>
          </a:p>
          <a:p>
            <a:pPr>
              <a:buNone/>
            </a:pPr>
            <a:endParaRPr lang="en-US" dirty="0" smtClean="0"/>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sp>
        <p:nvSpPr>
          <p:cNvPr id="12" name="Rectangle 11"/>
          <p:cNvSpPr/>
          <p:nvPr/>
        </p:nvSpPr>
        <p:spPr>
          <a:xfrm>
            <a:off x="0" y="457200"/>
            <a:ext cx="9144000" cy="4419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awyer-advocate-gavel.jpg"/>
          <p:cNvPicPr>
            <a:picLocks noChangeAspect="1"/>
          </p:cNvPicPr>
          <p:nvPr/>
        </p:nvPicPr>
        <p:blipFill>
          <a:blip r:embed="rId4" cstate="print"/>
          <a:srcRect t="15388" b="17818"/>
          <a:stretch>
            <a:fillRect/>
          </a:stretch>
        </p:blipFill>
        <p:spPr>
          <a:xfrm>
            <a:off x="0" y="0"/>
            <a:ext cx="9144000" cy="4241824"/>
          </a:xfrm>
          <a:prstGeom prst="rect">
            <a:avLst/>
          </a:prstGeom>
        </p:spPr>
      </p:pic>
      <p:sp>
        <p:nvSpPr>
          <p:cNvPr id="13" name="Rectangle 12"/>
          <p:cNvSpPr/>
          <p:nvPr/>
        </p:nvSpPr>
        <p:spPr>
          <a:xfrm>
            <a:off x="0" y="0"/>
            <a:ext cx="9144000" cy="4800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t>He is my Advocate…</a:t>
            </a:r>
            <a:endParaRPr lang="en-US" dirty="0"/>
          </a:p>
        </p:txBody>
      </p:sp>
      <p:sp>
        <p:nvSpPr>
          <p:cNvPr id="10" name="Content Placeholder 9"/>
          <p:cNvSpPr>
            <a:spLocks noGrp="1"/>
          </p:cNvSpPr>
          <p:nvPr>
            <p:ph idx="1"/>
          </p:nvPr>
        </p:nvSpPr>
        <p:spPr>
          <a:xfrm>
            <a:off x="152400" y="3429000"/>
            <a:ext cx="8991600" cy="3581400"/>
          </a:xfrm>
        </p:spPr>
        <p:txBody>
          <a:bodyPr>
            <a:normAutofit fontScale="77500" lnSpcReduction="20000"/>
          </a:bodyPr>
          <a:lstStyle/>
          <a:p>
            <a:r>
              <a:rPr lang="en-US" dirty="0" smtClean="0"/>
              <a:t>Hebrews 7:25  Therefore He is also able to save to the uttermost those who come to God through Him, since He always lives to make intercession for them. </a:t>
            </a:r>
          </a:p>
          <a:p>
            <a:r>
              <a:rPr lang="en-US" dirty="0" smtClean="0"/>
              <a:t>1 John 2:1-2 My little children, these things I write to you, so that you may not sin. And if anyone sins, we have an Advocate with the Father, Jesus Christ the righteous. 2 And He Himself is the propitiation for our sins, and not for ours only but also for the whole world. </a:t>
            </a:r>
          </a:p>
          <a:p>
            <a:pPr>
              <a:buNone/>
            </a:pPr>
            <a:endParaRPr lang="en-US" dirty="0" smtClean="0"/>
          </a:p>
          <a:p>
            <a:endParaRPr lang="en-US" dirty="0" smtClean="0"/>
          </a:p>
          <a:p>
            <a:endParaRPr lang="en-US" dirty="0" smtClean="0"/>
          </a:p>
          <a:p>
            <a:pPr>
              <a:buNone/>
            </a:pPr>
            <a:endParaRPr lang="en-US" dirty="0"/>
          </a:p>
        </p:txBody>
      </p:sp>
      <p:pic>
        <p:nvPicPr>
          <p:cNvPr id="9" name="Picture 8" descr="Jesus Born Lived Died for You.jpg"/>
          <p:cNvPicPr>
            <a:picLocks noChangeAspect="1"/>
          </p:cNvPicPr>
          <p:nvPr/>
        </p:nvPicPr>
        <p:blipFill>
          <a:blip r:embed="rId5"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8" name="Picture 7" descr="Looking for Jesus 02.jpg"/>
          <p:cNvPicPr>
            <a:picLocks noChangeAspect="1"/>
          </p:cNvPicPr>
          <p:nvPr/>
        </p:nvPicPr>
        <p:blipFill>
          <a:blip r:embed="rId3" cstate="print"/>
          <a:stretch>
            <a:fillRect/>
          </a:stretch>
        </p:blipFill>
        <p:spPr>
          <a:xfrm>
            <a:off x="0" y="0"/>
            <a:ext cx="9144000" cy="6858000"/>
          </a:xfrm>
          <a:prstGeom prst="rect">
            <a:avLst/>
          </a:prstGeom>
        </p:spPr>
      </p:pic>
      <p:sp>
        <p:nvSpPr>
          <p:cNvPr id="4" name="Title 3"/>
          <p:cNvSpPr>
            <a:spLocks noGrp="1"/>
          </p:cNvSpPr>
          <p:nvPr>
            <p:ph type="ctrTitle"/>
          </p:nvPr>
        </p:nvSpPr>
        <p:spPr>
          <a:xfrm>
            <a:off x="304800" y="304800"/>
            <a:ext cx="8458200" cy="1295399"/>
          </a:xfrm>
        </p:spPr>
        <p:txBody>
          <a:bodyPr/>
          <a:lstStyle/>
          <a:p>
            <a:r>
              <a:rPr lang="en-US" dirty="0" smtClean="0"/>
              <a:t>Who is Jesus to Me?</a:t>
            </a:r>
            <a:endParaRPr lang="en-US" dirty="0"/>
          </a:p>
        </p:txBody>
      </p:sp>
      <p:sp>
        <p:nvSpPr>
          <p:cNvPr id="5" name="Subtitle 4"/>
          <p:cNvSpPr>
            <a:spLocks noGrp="1"/>
          </p:cNvSpPr>
          <p:nvPr>
            <p:ph type="subTitle" idx="1"/>
          </p:nvPr>
        </p:nvSpPr>
        <p:spPr>
          <a:xfrm>
            <a:off x="1371600" y="5791200"/>
            <a:ext cx="6400800" cy="914400"/>
          </a:xfrm>
        </p:spPr>
        <p:txBody>
          <a:bodyPr>
            <a:normAutofit/>
          </a:bodyPr>
          <a:lstStyle/>
          <a:p>
            <a:r>
              <a:rPr lang="en-US" sz="4400" dirty="0" smtClean="0"/>
              <a:t>Luke 2:1-11</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urch leadership  02.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pic>
        <p:nvPicPr>
          <p:cNvPr id="3" name="Picture 2" descr="nativity.jpg"/>
          <p:cNvPicPr>
            <a:picLocks noChangeAspect="1"/>
          </p:cNvPicPr>
          <p:nvPr/>
        </p:nvPicPr>
        <p:blipFill>
          <a:blip r:embed="rId3" cstate="print"/>
          <a:stretch>
            <a:fillRect/>
          </a:stretch>
        </p:blipFill>
        <p:spPr>
          <a:xfrm>
            <a:off x="0" y="1524000"/>
            <a:ext cx="9144000" cy="2946797"/>
          </a:xfrm>
          <a:prstGeom prst="rect">
            <a:avLst/>
          </a:prstGeom>
        </p:spPr>
      </p:pic>
      <p:sp>
        <p:nvSpPr>
          <p:cNvPr id="4" name="Title 3"/>
          <p:cNvSpPr>
            <a:spLocks noGrp="1"/>
          </p:cNvSpPr>
          <p:nvPr>
            <p:ph type="title"/>
          </p:nvPr>
        </p:nvSpPr>
        <p:spPr/>
        <p:txBody>
          <a:bodyPr>
            <a:normAutofit fontScale="90000"/>
          </a:bodyPr>
          <a:lstStyle/>
          <a:p>
            <a:r>
              <a:rPr lang="en-US" dirty="0" smtClean="0"/>
              <a:t>Joseph and Mary travel to Bethlehem..</a:t>
            </a:r>
            <a:endParaRPr lang="en-US" dirty="0"/>
          </a:p>
        </p:txBody>
      </p:sp>
      <p:sp>
        <p:nvSpPr>
          <p:cNvPr id="6" name="Rectangle 5"/>
          <p:cNvSpPr/>
          <p:nvPr/>
        </p:nvSpPr>
        <p:spPr>
          <a:xfrm>
            <a:off x="0" y="1524000"/>
            <a:ext cx="9144000" cy="33528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04800" y="4572000"/>
            <a:ext cx="8610600" cy="2057400"/>
          </a:xfrm>
        </p:spPr>
        <p:txBody>
          <a:bodyPr>
            <a:normAutofit fontScale="77500" lnSpcReduction="20000"/>
          </a:bodyPr>
          <a:lstStyle/>
          <a:p>
            <a:r>
              <a:rPr lang="en-US" dirty="0" smtClean="0"/>
              <a:t>Luke 2:1-11 And it came to pass in those days that a decree went out from Caesar Augustus that all the world should be registered. 2 This census first took place while </a:t>
            </a:r>
            <a:r>
              <a:rPr lang="en-US" dirty="0" err="1" smtClean="0"/>
              <a:t>Quirinius</a:t>
            </a:r>
            <a:r>
              <a:rPr lang="en-US" dirty="0" smtClean="0"/>
              <a:t> was governing Syria. 3 So all went to be registered, everyone to his own city.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dissolve">
                                      <p:cBhvr>
                                        <p:cTn id="13"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urch leadership  02.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pic>
        <p:nvPicPr>
          <p:cNvPr id="7" name="Picture 6" descr="No room in inn.jpg"/>
          <p:cNvPicPr>
            <a:picLocks noChangeAspect="1"/>
          </p:cNvPicPr>
          <p:nvPr/>
        </p:nvPicPr>
        <p:blipFill>
          <a:blip r:embed="rId3" cstate="print"/>
          <a:stretch>
            <a:fillRect/>
          </a:stretch>
        </p:blipFill>
        <p:spPr>
          <a:xfrm>
            <a:off x="0" y="0"/>
            <a:ext cx="9144000" cy="5143500"/>
          </a:xfrm>
          <a:prstGeom prst="rect">
            <a:avLst/>
          </a:prstGeom>
        </p:spPr>
      </p:pic>
      <p:sp>
        <p:nvSpPr>
          <p:cNvPr id="4" name="Title 3"/>
          <p:cNvSpPr>
            <a:spLocks noGrp="1"/>
          </p:cNvSpPr>
          <p:nvPr>
            <p:ph type="title"/>
          </p:nvPr>
        </p:nvSpPr>
        <p:spPr>
          <a:xfrm>
            <a:off x="381000" y="304800"/>
            <a:ext cx="5562600" cy="914400"/>
          </a:xfrm>
        </p:spPr>
        <p:txBody>
          <a:bodyPr>
            <a:normAutofit/>
          </a:bodyPr>
          <a:lstStyle/>
          <a:p>
            <a:r>
              <a:rPr lang="en-US" dirty="0" smtClean="0"/>
              <a:t>No room in the inn..</a:t>
            </a:r>
            <a:endParaRPr lang="en-US" dirty="0"/>
          </a:p>
        </p:txBody>
      </p:sp>
      <p:sp>
        <p:nvSpPr>
          <p:cNvPr id="5" name="Content Placeholder 4"/>
          <p:cNvSpPr>
            <a:spLocks noGrp="1"/>
          </p:cNvSpPr>
          <p:nvPr>
            <p:ph idx="1"/>
          </p:nvPr>
        </p:nvSpPr>
        <p:spPr>
          <a:xfrm>
            <a:off x="228600" y="4191000"/>
            <a:ext cx="8763000" cy="2819400"/>
          </a:xfrm>
        </p:spPr>
        <p:txBody>
          <a:bodyPr>
            <a:normAutofit fontScale="62500" lnSpcReduction="20000"/>
          </a:bodyPr>
          <a:lstStyle/>
          <a:p>
            <a:r>
              <a:rPr lang="en-US" dirty="0" smtClean="0"/>
              <a:t>4 Joseph also went up from Galilee, out of the city of Nazareth, into Judea, to the city of David, which is called Bethlehem, because he was of the house and lineage of David, 5 to be registered with Mary, his betrothed wife, who was with child. 6 So it was, that while they were there, the days were completed for her to be delivered. 7 And she brought forth her firstborn Son, and wrapped Him in swaddling cloths, and laid Him in a manger, because there was no room for them in the inn.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dissolve">
                                      <p:cBhvr>
                                        <p:cTn id="13"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urch leadership  02.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pic>
        <p:nvPicPr>
          <p:cNvPr id="6" name="Picture 5" descr="Nativity movie.jpg"/>
          <p:cNvPicPr>
            <a:picLocks noChangeAspect="1"/>
          </p:cNvPicPr>
          <p:nvPr/>
        </p:nvPicPr>
        <p:blipFill>
          <a:blip r:embed="rId3" cstate="print"/>
          <a:stretch>
            <a:fillRect/>
          </a:stretch>
        </p:blipFill>
        <p:spPr>
          <a:xfrm>
            <a:off x="0" y="0"/>
            <a:ext cx="9144000" cy="5143500"/>
          </a:xfrm>
          <a:prstGeom prst="rect">
            <a:avLst/>
          </a:prstGeom>
        </p:spPr>
      </p:pic>
      <p:sp>
        <p:nvSpPr>
          <p:cNvPr id="4" name="Title 3"/>
          <p:cNvSpPr>
            <a:spLocks noGrp="1"/>
          </p:cNvSpPr>
          <p:nvPr>
            <p:ph type="title"/>
          </p:nvPr>
        </p:nvSpPr>
        <p:spPr>
          <a:xfrm>
            <a:off x="304800" y="228600"/>
            <a:ext cx="5562600" cy="1371600"/>
          </a:xfrm>
        </p:spPr>
        <p:txBody>
          <a:bodyPr>
            <a:normAutofit fontScale="90000"/>
          </a:bodyPr>
          <a:lstStyle/>
          <a:p>
            <a:r>
              <a:rPr lang="en-US" dirty="0" smtClean="0"/>
              <a:t>Angels announce the birth of a Savior..</a:t>
            </a:r>
            <a:endParaRPr lang="en-US" dirty="0"/>
          </a:p>
        </p:txBody>
      </p:sp>
      <p:sp>
        <p:nvSpPr>
          <p:cNvPr id="5" name="Content Placeholder 4"/>
          <p:cNvSpPr>
            <a:spLocks noGrp="1"/>
          </p:cNvSpPr>
          <p:nvPr>
            <p:ph idx="1"/>
          </p:nvPr>
        </p:nvSpPr>
        <p:spPr>
          <a:xfrm>
            <a:off x="228600" y="4191000"/>
            <a:ext cx="8763000" cy="2819400"/>
          </a:xfrm>
        </p:spPr>
        <p:txBody>
          <a:bodyPr>
            <a:normAutofit fontScale="70000" lnSpcReduction="20000"/>
          </a:bodyPr>
          <a:lstStyle/>
          <a:p>
            <a:r>
              <a:rPr lang="en-US" dirty="0" smtClean="0"/>
              <a:t>8 Now there were in the same country shepherds living out in the fields, keeping watch over their flock by night. 9 And behold, an angel of the Lord stood before them, and the glory of the Lord shone around them, and they were greatly afraid. 10 Then the angel said to them, "Do not be afraid, for behold, I bring you good tidings of great joy which will be to all people. 11 For there is born to you this day in the city of David a Savior, who is Christ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dissolve">
                                      <p:cBhvr>
                                        <p:cTn id="13"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sp>
        <p:nvSpPr>
          <p:cNvPr id="6" name="Title 5"/>
          <p:cNvSpPr>
            <a:spLocks noGrp="1"/>
          </p:cNvSpPr>
          <p:nvPr>
            <p:ph type="title"/>
          </p:nvPr>
        </p:nvSpPr>
        <p:spPr/>
        <p:txBody>
          <a:bodyPr/>
          <a:lstStyle/>
          <a:p>
            <a:r>
              <a:rPr lang="en-US" dirty="0" smtClean="0"/>
              <a:t>He is my Savior…</a:t>
            </a:r>
            <a:endParaRPr lang="en-US" dirty="0"/>
          </a:p>
        </p:txBody>
      </p:sp>
      <p:pic>
        <p:nvPicPr>
          <p:cNvPr id="7" name="Picture 6" descr="my-savior.jpg"/>
          <p:cNvPicPr>
            <a:picLocks noChangeAspect="1"/>
          </p:cNvPicPr>
          <p:nvPr/>
        </p:nvPicPr>
        <p:blipFill>
          <a:blip r:embed="rId4" cstate="print">
            <a:lum bright="-5000" contrast="10000"/>
          </a:blip>
          <a:stretch>
            <a:fillRect/>
          </a:stretch>
        </p:blipFill>
        <p:spPr>
          <a:xfrm>
            <a:off x="0" y="1219200"/>
            <a:ext cx="9144000" cy="3657600"/>
          </a:xfrm>
          <a:prstGeom prst="rect">
            <a:avLst/>
          </a:prstGeom>
        </p:spPr>
      </p:pic>
      <p:sp>
        <p:nvSpPr>
          <p:cNvPr id="9" name="Rectangle 8"/>
          <p:cNvSpPr/>
          <p:nvPr/>
        </p:nvSpPr>
        <p:spPr>
          <a:xfrm>
            <a:off x="0" y="1219200"/>
            <a:ext cx="9144000" cy="33528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228600" y="4114800"/>
            <a:ext cx="8686800" cy="2620963"/>
          </a:xfrm>
        </p:spPr>
        <p:txBody>
          <a:bodyPr>
            <a:normAutofit fontScale="85000" lnSpcReduction="20000"/>
          </a:bodyPr>
          <a:lstStyle/>
          <a:p>
            <a:r>
              <a:rPr lang="en-US" dirty="0" smtClean="0"/>
              <a:t>Matthew 1:21  And she will bring forth a Son, and you shall call His name Jesus, for He will save His people from their sins." </a:t>
            </a:r>
          </a:p>
          <a:p>
            <a:r>
              <a:rPr lang="en-US" dirty="0" smtClean="0"/>
              <a:t>Luke 2:11 For there is born to you this day in the city of David a Savior, who is Christ the Lord.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dissolve">
                                      <p:cBhvr>
                                        <p:cTn id="14" dur="10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dissolve">
                                      <p:cBhvr>
                                        <p:cTn id="19" dur="1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7" name="Picture 6" descr="my-savior.jpg"/>
          <p:cNvPicPr>
            <a:picLocks noChangeAspect="1"/>
          </p:cNvPicPr>
          <p:nvPr/>
        </p:nvPicPr>
        <p:blipFill>
          <a:blip r:embed="rId4" cstate="print">
            <a:lum bright="-5000" contrast="10000"/>
          </a:blip>
          <a:stretch>
            <a:fillRect/>
          </a:stretch>
        </p:blipFill>
        <p:spPr>
          <a:xfrm>
            <a:off x="0" y="1219200"/>
            <a:ext cx="9144000" cy="3657600"/>
          </a:xfrm>
          <a:prstGeom prst="rect">
            <a:avLst/>
          </a:prstGeom>
        </p:spPr>
      </p:pic>
      <p:sp>
        <p:nvSpPr>
          <p:cNvPr id="9" name="Rectangle 8"/>
          <p:cNvSpPr/>
          <p:nvPr/>
        </p:nvSpPr>
        <p:spPr>
          <a:xfrm>
            <a:off x="0" y="1219200"/>
            <a:ext cx="9144000" cy="33528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Jesus-my-savior-jesus.jpg"/>
          <p:cNvPicPr>
            <a:picLocks noChangeAspect="1"/>
          </p:cNvPicPr>
          <p:nvPr/>
        </p:nvPicPr>
        <p:blipFill>
          <a:blip r:embed="rId5" cstate="print"/>
          <a:stretch>
            <a:fillRect/>
          </a:stretch>
        </p:blipFill>
        <p:spPr>
          <a:xfrm>
            <a:off x="0" y="1371600"/>
            <a:ext cx="9144000" cy="3077202"/>
          </a:xfrm>
          <a:prstGeom prst="rect">
            <a:avLst/>
          </a:prstGeom>
        </p:spPr>
      </p:pic>
      <p:sp>
        <p:nvSpPr>
          <p:cNvPr id="6" name="Title 5"/>
          <p:cNvSpPr>
            <a:spLocks noGrp="1"/>
          </p:cNvSpPr>
          <p:nvPr>
            <p:ph type="title"/>
          </p:nvPr>
        </p:nvSpPr>
        <p:spPr/>
        <p:txBody>
          <a:bodyPr/>
          <a:lstStyle/>
          <a:p>
            <a:r>
              <a:rPr lang="en-US" dirty="0" smtClean="0"/>
              <a:t>He is my Savior…</a:t>
            </a:r>
            <a:endParaRPr lang="en-US" dirty="0"/>
          </a:p>
        </p:txBody>
      </p:sp>
      <p:sp>
        <p:nvSpPr>
          <p:cNvPr id="12" name="Rectangle 11"/>
          <p:cNvSpPr/>
          <p:nvPr/>
        </p:nvSpPr>
        <p:spPr>
          <a:xfrm>
            <a:off x="0" y="1371600"/>
            <a:ext cx="9144000" cy="35814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228600" y="3352800"/>
            <a:ext cx="8686800" cy="3382963"/>
          </a:xfrm>
        </p:spPr>
        <p:txBody>
          <a:bodyPr>
            <a:normAutofit fontScale="85000" lnSpcReduction="20000"/>
          </a:bodyPr>
          <a:lstStyle/>
          <a:p>
            <a:r>
              <a:rPr lang="en-US" dirty="0" smtClean="0"/>
              <a:t>Luke 19:10  for the Son of Man has come to seek and to save that which was lost." </a:t>
            </a:r>
          </a:p>
          <a:p>
            <a:r>
              <a:rPr lang="en-US" dirty="0" smtClean="0"/>
              <a:t>Acts 4:12  Nor is there salvation in any other, for there is no other name under heaven given among men by which we must be saved." </a:t>
            </a:r>
          </a:p>
          <a:p>
            <a:r>
              <a:rPr lang="en-US" dirty="0" smtClean="0"/>
              <a:t>Acts 5:31 Him God has exalted to His right hand to be Prince and Savior, to give repentance to Israel and forgiveness of sins.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dissolve">
                                      <p:cBhvr>
                                        <p:cTn id="14" dur="10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dissolve">
                                      <p:cBhvr>
                                        <p:cTn id="19" dur="1000"/>
                                        <p:tgtEl>
                                          <p:spTgt spid="1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animEffect transition="in" filter="dissolve">
                                      <p:cBhvr>
                                        <p:cTn id="24"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13" name="Picture 12" descr="Jesus is Lord and Christ 02.jpg"/>
          <p:cNvPicPr>
            <a:picLocks noChangeAspect="1"/>
          </p:cNvPicPr>
          <p:nvPr/>
        </p:nvPicPr>
        <p:blipFill>
          <a:blip r:embed="rId4" cstate="print"/>
          <a:stretch>
            <a:fillRect/>
          </a:stretch>
        </p:blipFill>
        <p:spPr>
          <a:xfrm>
            <a:off x="0" y="0"/>
            <a:ext cx="9144000" cy="4639235"/>
          </a:xfrm>
          <a:prstGeom prst="rect">
            <a:avLst/>
          </a:prstGeom>
        </p:spPr>
      </p:pic>
      <p:sp>
        <p:nvSpPr>
          <p:cNvPr id="12" name="Rectangle 11"/>
          <p:cNvSpPr/>
          <p:nvPr/>
        </p:nvSpPr>
        <p:spPr>
          <a:xfrm>
            <a:off x="0" y="0"/>
            <a:ext cx="9144000" cy="4800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228600" y="3048000"/>
            <a:ext cx="8686800" cy="3687763"/>
          </a:xfrm>
        </p:spPr>
        <p:txBody>
          <a:bodyPr>
            <a:normAutofit fontScale="77500" lnSpcReduction="20000"/>
          </a:bodyPr>
          <a:lstStyle/>
          <a:p>
            <a:r>
              <a:rPr lang="en-US" dirty="0" smtClean="0"/>
              <a:t>Acts 2:36  "Therefore let all the house of Israel know assuredly that God has made this Jesus, whom you crucified, both Lord and Christ." </a:t>
            </a:r>
          </a:p>
          <a:p>
            <a:r>
              <a:rPr lang="en-US" dirty="0" smtClean="0"/>
              <a:t>Philippians 2:9-11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 </a:t>
            </a:r>
          </a:p>
          <a:p>
            <a:pPr>
              <a:buNone/>
            </a:pPr>
            <a:endParaRPr lang="en-US" dirty="0"/>
          </a:p>
        </p:txBody>
      </p:sp>
      <p:sp>
        <p:nvSpPr>
          <p:cNvPr id="6" name="Title 5"/>
          <p:cNvSpPr>
            <a:spLocks noGrp="1"/>
          </p:cNvSpPr>
          <p:nvPr>
            <p:ph type="title"/>
          </p:nvPr>
        </p:nvSpPr>
        <p:spPr/>
        <p:txBody>
          <a:bodyPr/>
          <a:lstStyle/>
          <a:p>
            <a:r>
              <a:rPr lang="en-US" dirty="0" smtClean="0"/>
              <a:t>He is my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dissolve">
                                      <p:cBhvr>
                                        <p:cTn id="14" dur="1000"/>
                                        <p:tgtEl>
                                          <p:spTgt spid="1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dissolve">
                                      <p:cBhvr>
                                        <p:cTn id="19" dur="1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13" name="Picture 12" descr="Jesus is Lord and Christ 02.jpg"/>
          <p:cNvPicPr>
            <a:picLocks noChangeAspect="1"/>
          </p:cNvPicPr>
          <p:nvPr/>
        </p:nvPicPr>
        <p:blipFill>
          <a:blip r:embed="rId4" cstate="print"/>
          <a:stretch>
            <a:fillRect/>
          </a:stretch>
        </p:blipFill>
        <p:spPr>
          <a:xfrm>
            <a:off x="0" y="0"/>
            <a:ext cx="9144000" cy="4639235"/>
          </a:xfrm>
          <a:prstGeom prst="rect">
            <a:avLst/>
          </a:prstGeom>
        </p:spPr>
      </p:pic>
      <p:sp>
        <p:nvSpPr>
          <p:cNvPr id="12" name="Rectangle 11"/>
          <p:cNvSpPr/>
          <p:nvPr/>
        </p:nvSpPr>
        <p:spPr>
          <a:xfrm>
            <a:off x="0" y="0"/>
            <a:ext cx="9144000" cy="4800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228600" y="3886200"/>
            <a:ext cx="8686800" cy="2667000"/>
          </a:xfrm>
        </p:spPr>
        <p:txBody>
          <a:bodyPr>
            <a:normAutofit fontScale="92500" lnSpcReduction="20000"/>
          </a:bodyPr>
          <a:lstStyle/>
          <a:p>
            <a:r>
              <a:rPr lang="en-US" dirty="0" smtClean="0"/>
              <a:t>1 Timothy 6:14-15 that you keep this commandment without spot, blameless until our Lord Jesus Christ's appearing, 15 which He will manifest in His own time, He who is the blessed and only Potentate, the King of kings and Lord of lords..</a:t>
            </a:r>
          </a:p>
          <a:p>
            <a:pPr>
              <a:buNone/>
            </a:pPr>
            <a:endParaRPr lang="en-US" dirty="0"/>
          </a:p>
        </p:txBody>
      </p:sp>
      <p:sp>
        <p:nvSpPr>
          <p:cNvPr id="6" name="Title 5"/>
          <p:cNvSpPr>
            <a:spLocks noGrp="1"/>
          </p:cNvSpPr>
          <p:nvPr>
            <p:ph type="title"/>
          </p:nvPr>
        </p:nvSpPr>
        <p:spPr/>
        <p:txBody>
          <a:bodyPr/>
          <a:lstStyle/>
          <a:p>
            <a:r>
              <a:rPr lang="en-US" dirty="0" smtClean="0"/>
              <a:t>He is my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dissolve">
                                      <p:cBhvr>
                                        <p:cTn id="14"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urch leadership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sp>
        <p:nvSpPr>
          <p:cNvPr id="6" name="Title 5"/>
          <p:cNvSpPr>
            <a:spLocks noGrp="1"/>
          </p:cNvSpPr>
          <p:nvPr>
            <p:ph type="title"/>
          </p:nvPr>
        </p:nvSpPr>
        <p:spPr/>
        <p:txBody>
          <a:bodyPr/>
          <a:lstStyle/>
          <a:p>
            <a:r>
              <a:rPr lang="en-US" dirty="0" smtClean="0"/>
              <a:t>He is my Example…</a:t>
            </a:r>
            <a:endParaRPr lang="en-US" dirty="0"/>
          </a:p>
        </p:txBody>
      </p:sp>
      <p:pic>
        <p:nvPicPr>
          <p:cNvPr id="7" name="Picture 6" descr="jesus-washing-apostles-feet-39588-tablet1.jpg"/>
          <p:cNvPicPr>
            <a:picLocks noChangeAspect="1"/>
          </p:cNvPicPr>
          <p:nvPr/>
        </p:nvPicPr>
        <p:blipFill>
          <a:blip r:embed="rId4" cstate="print"/>
          <a:stretch>
            <a:fillRect/>
          </a:stretch>
        </p:blipFill>
        <p:spPr>
          <a:xfrm>
            <a:off x="1752600" y="1295400"/>
            <a:ext cx="5334000" cy="3615035"/>
          </a:xfrm>
          <a:prstGeom prst="rect">
            <a:avLst/>
          </a:prstGeom>
        </p:spPr>
      </p:pic>
      <p:sp>
        <p:nvSpPr>
          <p:cNvPr id="12" name="Rectangle 11"/>
          <p:cNvSpPr/>
          <p:nvPr/>
        </p:nvSpPr>
        <p:spPr>
          <a:xfrm>
            <a:off x="0" y="1219200"/>
            <a:ext cx="9144000" cy="3733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228600" y="4038600"/>
            <a:ext cx="8686800" cy="2514600"/>
          </a:xfrm>
        </p:spPr>
        <p:txBody>
          <a:bodyPr>
            <a:normAutofit fontScale="85000" lnSpcReduction="20000"/>
          </a:bodyPr>
          <a:lstStyle/>
          <a:p>
            <a:r>
              <a:rPr lang="en-US" dirty="0" smtClean="0"/>
              <a:t>John 13:13-15 You call Me Teacher and Lord, and you say well, for so I am.  14 If I then, your Lord and Teacher, have washed your feet, you also ought to wash one another's feet.  15 For I have given you an example, that you should do as I have done to you.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dissolve">
                                      <p:cBhvr>
                                        <p:cTn id="14"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1856</TotalTime>
  <Words>961</Words>
  <Application>Microsoft Office PowerPoint</Application>
  <PresentationFormat>On-screen Show (4:3)</PresentationFormat>
  <Paragraphs>48</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Who is Jesus to Me?</vt:lpstr>
      <vt:lpstr>Joseph and Mary travel to Bethlehem..</vt:lpstr>
      <vt:lpstr>No room in the inn..</vt:lpstr>
      <vt:lpstr>Angels announce the birth of a Savior..</vt:lpstr>
      <vt:lpstr>He is my Savior…</vt:lpstr>
      <vt:lpstr>He is my Savior…</vt:lpstr>
      <vt:lpstr>He is my Lord…</vt:lpstr>
      <vt:lpstr>He is my Lord…</vt:lpstr>
      <vt:lpstr>He is my Example…</vt:lpstr>
      <vt:lpstr>He is my Example…</vt:lpstr>
      <vt:lpstr>He is my Advocate…</vt:lpstr>
      <vt:lpstr>He is my Advocate…</vt:lpstr>
      <vt:lpstr>Who is Jesus to Me?</vt:lpstr>
      <vt:lpstr>Slide 14</vt:lpstr>
      <vt:lpstr>Slide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253</cp:revision>
  <dcterms:created xsi:type="dcterms:W3CDTF">2011-02-15T07:29:10Z</dcterms:created>
  <dcterms:modified xsi:type="dcterms:W3CDTF">2014-12-21T01:06:35Z</dcterms:modified>
</cp:coreProperties>
</file>