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5" r:id="rId2"/>
    <p:sldId id="268" r:id="rId3"/>
    <p:sldId id="269" r:id="rId4"/>
    <p:sldId id="270" r:id="rId5"/>
    <p:sldId id="271" r:id="rId6"/>
    <p:sldId id="272" r:id="rId7"/>
    <p:sldId id="273" r:id="rId8"/>
    <p:sldId id="274" r:id="rId9"/>
    <p:sldId id="275" r:id="rId10"/>
    <p:sldId id="276" r:id="rId11"/>
    <p:sldId id="277"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663300"/>
    <a:srgbClr val="2613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4" d="100"/>
          <a:sy n="94" d="100"/>
        </p:scale>
        <p:origin x="-12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11/21/2014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a:xfrm>
            <a:off x="457200" y="1905000"/>
            <a:ext cx="8229600" cy="4449763"/>
          </a:xfrm>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11/21/2014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0000" contrast="10000"/>
          </a:blip>
          <a:stretch>
            <a:fillRect/>
          </a:stretch>
        </p:blipFill>
        <p:spPr>
          <a:xfrm>
            <a:off x="0" y="0"/>
            <a:ext cx="9144000" cy="6858000"/>
          </a:xfrm>
          <a:prstGeom prst="rect">
            <a:avLst/>
          </a:prstGeom>
        </p:spPr>
      </p:pic>
      <p:pic>
        <p:nvPicPr>
          <p:cNvPr id="6" name="Picture 5" descr="what does God say.jpg"/>
          <p:cNvPicPr>
            <a:picLocks noChangeAspect="1"/>
          </p:cNvPicPr>
          <p:nvPr userDrawn="1"/>
        </p:nvPicPr>
        <p:blipFill>
          <a:blip r:embed="rId14" cstate="print">
            <a:lum bright="-10000" contrast="10000"/>
          </a:blip>
          <a:srcRect l="3144" r="22009" b="7606"/>
          <a:stretch>
            <a:fillRect/>
          </a:stretch>
        </p:blipFill>
        <p:spPr>
          <a:xfrm>
            <a:off x="1" y="0"/>
            <a:ext cx="9144000" cy="6858000"/>
          </a:xfrm>
          <a:prstGeom prst="rect">
            <a:avLst/>
          </a:prstGeom>
        </p:spPr>
      </p:pic>
      <p:sp>
        <p:nvSpPr>
          <p:cNvPr id="7" name="Rectangle 6"/>
          <p:cNvSpPr/>
          <p:nvPr userDrawn="1"/>
        </p:nvSpPr>
        <p:spPr>
          <a:xfrm>
            <a:off x="0" y="0"/>
            <a:ext cx="9144000" cy="6858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6.xml"/><Relationship Id="rId5" Type="http://schemas.openxmlformats.org/officeDocument/2006/relationships/image" Target="../media/image31.jpeg"/><Relationship Id="rId4" Type="http://schemas.openxmlformats.org/officeDocument/2006/relationships/image" Target="../media/image30.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at does God say.jpg"/>
          <p:cNvPicPr>
            <a:picLocks noChangeAspect="1"/>
          </p:cNvPicPr>
          <p:nvPr/>
        </p:nvPicPr>
        <p:blipFill>
          <a:blip r:embed="rId2" cstate="print"/>
          <a:srcRect r="18865"/>
          <a:stretch>
            <a:fillRect/>
          </a:stretch>
        </p:blipFill>
        <p:spPr>
          <a:xfrm>
            <a:off x="0" y="0"/>
            <a:ext cx="9172556" cy="6858000"/>
          </a:xfrm>
          <a:prstGeom prst="rect">
            <a:avLst/>
          </a:prstGeom>
        </p:spPr>
      </p:pic>
      <p:pic>
        <p:nvPicPr>
          <p:cNvPr id="6" name="Picture 5" descr="what does God say.jpg"/>
          <p:cNvPicPr>
            <a:picLocks noChangeAspect="1"/>
          </p:cNvPicPr>
          <p:nvPr/>
        </p:nvPicPr>
        <p:blipFill>
          <a:blip r:embed="rId2" cstate="print">
            <a:lum bright="-15000" contrast="15000"/>
          </a:blip>
          <a:srcRect l="1572" r="14148"/>
          <a:stretch>
            <a:fillRect/>
          </a:stretch>
        </p:blipFill>
        <p:spPr>
          <a:xfrm>
            <a:off x="0" y="0"/>
            <a:ext cx="9448800" cy="6858000"/>
          </a:xfrm>
          <a:prstGeom prst="rect">
            <a:avLst/>
          </a:prstGeom>
        </p:spPr>
      </p:pic>
      <p:sp>
        <p:nvSpPr>
          <p:cNvPr id="8" name="TextBox 7"/>
          <p:cNvSpPr txBox="1"/>
          <p:nvPr/>
        </p:nvSpPr>
        <p:spPr>
          <a:xfrm>
            <a:off x="1143000" y="6019800"/>
            <a:ext cx="3733800" cy="523220"/>
          </a:xfrm>
          <a:prstGeom prst="rect">
            <a:avLst/>
          </a:prstGeom>
          <a:solidFill>
            <a:schemeClr val="tx1">
              <a:alpha val="25000"/>
            </a:schemeClr>
          </a:solidFill>
        </p:spPr>
        <p:txBody>
          <a:bodyPr wrap="square" rtlCol="0">
            <a:spAutoFit/>
          </a:bodyPr>
          <a:lstStyle/>
          <a:p>
            <a:pPr algn="ctr"/>
            <a:r>
              <a:rPr lang="en-US" sz="2800" dirty="0" smtClean="0">
                <a:solidFill>
                  <a:schemeClr val="bg1"/>
                </a:solidFill>
                <a:latin typeface="Georgia" pitchFamily="18" charset="0"/>
              </a:rPr>
              <a:t>What the Bible says..</a:t>
            </a:r>
            <a:endParaRPr lang="en-US" sz="2800" dirty="0">
              <a:solidFill>
                <a:schemeClr val="bg1"/>
              </a:solidFill>
              <a:latin typeface="Georgia" pitchFamily="18" charset="0"/>
            </a:endParaRPr>
          </a:p>
        </p:txBody>
      </p:sp>
      <p:sp>
        <p:nvSpPr>
          <p:cNvPr id="4" name="Title 3"/>
          <p:cNvSpPr>
            <a:spLocks noGrp="1"/>
          </p:cNvSpPr>
          <p:nvPr>
            <p:ph type="ctrTitle"/>
          </p:nvPr>
        </p:nvSpPr>
        <p:spPr>
          <a:xfrm>
            <a:off x="609600" y="381000"/>
            <a:ext cx="8001000" cy="1523999"/>
          </a:xfrm>
          <a:solidFill>
            <a:schemeClr val="tx1">
              <a:alpha val="25000"/>
            </a:schemeClr>
          </a:solidFill>
        </p:spPr>
        <p:txBody>
          <a:bodyPr/>
          <a:lstStyle/>
          <a:p>
            <a:r>
              <a:rPr lang="en-US" sz="4800" dirty="0" smtClean="0"/>
              <a:t>You Have Heard It Said</a:t>
            </a:r>
            <a:endParaRPr lang="en-US" sz="4800" dirty="0"/>
          </a:p>
        </p:txBody>
      </p:sp>
      <p:sp>
        <p:nvSpPr>
          <p:cNvPr id="5" name="Subtitle 4"/>
          <p:cNvSpPr>
            <a:spLocks noGrp="1"/>
          </p:cNvSpPr>
          <p:nvPr>
            <p:ph type="subTitle" idx="1"/>
          </p:nvPr>
        </p:nvSpPr>
        <p:spPr>
          <a:xfrm>
            <a:off x="2133600" y="2057400"/>
            <a:ext cx="4648200" cy="762000"/>
          </a:xfrm>
          <a:solidFill>
            <a:schemeClr val="tx1">
              <a:alpha val="25000"/>
            </a:schemeClr>
          </a:solidFill>
        </p:spPr>
        <p:txBody>
          <a:bodyPr>
            <a:noAutofit/>
          </a:bodyPr>
          <a:lstStyle/>
          <a:p>
            <a:r>
              <a:rPr lang="en-US" sz="4400" dirty="0" smtClean="0"/>
              <a:t>Matthew 5:21-37</a:t>
            </a:r>
            <a:endParaRPr lang="en-US" sz="4400" dirty="0"/>
          </a:p>
        </p:txBody>
      </p:sp>
      <p:pic>
        <p:nvPicPr>
          <p:cNvPr id="12" name="Picture 11" descr="Jesus-sermon-on-the-mount.jpg"/>
          <p:cNvPicPr>
            <a:picLocks noChangeAspect="1"/>
          </p:cNvPicPr>
          <p:nvPr/>
        </p:nvPicPr>
        <p:blipFill>
          <a:blip r:embed="rId3" cstate="print"/>
          <a:stretch>
            <a:fillRect/>
          </a:stretch>
        </p:blipFill>
        <p:spPr>
          <a:xfrm>
            <a:off x="6248400" y="2971800"/>
            <a:ext cx="2555846" cy="3581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553200" cy="1143000"/>
          </a:xfrm>
        </p:spPr>
        <p:txBody>
          <a:bodyPr>
            <a:normAutofit fontScale="90000"/>
          </a:bodyPr>
          <a:lstStyle/>
          <a:p>
            <a:r>
              <a:rPr lang="en-US" dirty="0" smtClean="0"/>
              <a:t>What happened to honesty?</a:t>
            </a:r>
            <a:endParaRPr lang="en-US" dirty="0"/>
          </a:p>
        </p:txBody>
      </p:sp>
      <p:pic>
        <p:nvPicPr>
          <p:cNvPr id="5" name="Picture 4" descr="george-washington-and-the-cherry-tree-story-7.jpg"/>
          <p:cNvPicPr>
            <a:picLocks noChangeAspect="1"/>
          </p:cNvPicPr>
          <p:nvPr/>
        </p:nvPicPr>
        <p:blipFill>
          <a:blip r:embed="rId2" cstate="print">
            <a:lum bright="-5000" contrast="10000"/>
          </a:blip>
          <a:stretch>
            <a:fillRect/>
          </a:stretch>
        </p:blipFill>
        <p:spPr>
          <a:xfrm>
            <a:off x="381000" y="1600200"/>
            <a:ext cx="2540000" cy="2374900"/>
          </a:xfrm>
          <a:prstGeom prst="rect">
            <a:avLst/>
          </a:prstGeom>
        </p:spPr>
      </p:pic>
      <p:pic>
        <p:nvPicPr>
          <p:cNvPr id="6" name="Picture 5" descr="George Washington cherry-tree.jpg"/>
          <p:cNvPicPr>
            <a:picLocks noChangeAspect="1"/>
          </p:cNvPicPr>
          <p:nvPr/>
        </p:nvPicPr>
        <p:blipFill>
          <a:blip r:embed="rId3" cstate="print">
            <a:lum bright="4000" contrast="10000"/>
          </a:blip>
          <a:stretch>
            <a:fillRect/>
          </a:stretch>
        </p:blipFill>
        <p:spPr>
          <a:xfrm>
            <a:off x="3200400" y="1752600"/>
            <a:ext cx="2954370" cy="3733800"/>
          </a:xfrm>
          <a:prstGeom prst="rect">
            <a:avLst/>
          </a:prstGeom>
        </p:spPr>
      </p:pic>
      <p:pic>
        <p:nvPicPr>
          <p:cNvPr id="7" name="Picture 6" descr="Honest Abe.jpg"/>
          <p:cNvPicPr>
            <a:picLocks noChangeAspect="1"/>
          </p:cNvPicPr>
          <p:nvPr/>
        </p:nvPicPr>
        <p:blipFill>
          <a:blip r:embed="rId4" cstate="print">
            <a:lum bright="5000" contrast="10000"/>
          </a:blip>
          <a:stretch>
            <a:fillRect/>
          </a:stretch>
        </p:blipFill>
        <p:spPr>
          <a:xfrm>
            <a:off x="6324600" y="3352800"/>
            <a:ext cx="2603500" cy="3111500"/>
          </a:xfrm>
          <a:prstGeom prst="rect">
            <a:avLst/>
          </a:prstGeom>
        </p:spPr>
      </p:pic>
      <p:pic>
        <p:nvPicPr>
          <p:cNvPr id="8" name="Picture 7" descr="Richard Nixon.jpg"/>
          <p:cNvPicPr>
            <a:picLocks noChangeAspect="1"/>
          </p:cNvPicPr>
          <p:nvPr/>
        </p:nvPicPr>
        <p:blipFill>
          <a:blip r:embed="rId5" cstate="print"/>
          <a:stretch>
            <a:fillRect/>
          </a:stretch>
        </p:blipFill>
        <p:spPr>
          <a:xfrm>
            <a:off x="304800" y="5257800"/>
            <a:ext cx="1001426" cy="1409700"/>
          </a:xfrm>
          <a:prstGeom prst="rect">
            <a:avLst/>
          </a:prstGeom>
        </p:spPr>
      </p:pic>
      <p:pic>
        <p:nvPicPr>
          <p:cNvPr id="9" name="Picture 8" descr="Ted Kennedy.jpg"/>
          <p:cNvPicPr>
            <a:picLocks noChangeAspect="1"/>
          </p:cNvPicPr>
          <p:nvPr/>
        </p:nvPicPr>
        <p:blipFill>
          <a:blip r:embed="rId6" cstate="print"/>
          <a:stretch>
            <a:fillRect/>
          </a:stretch>
        </p:blipFill>
        <p:spPr>
          <a:xfrm>
            <a:off x="1371600" y="5257800"/>
            <a:ext cx="1163612" cy="1371600"/>
          </a:xfrm>
          <a:prstGeom prst="rect">
            <a:avLst/>
          </a:prstGeom>
        </p:spPr>
      </p:pic>
      <p:pic>
        <p:nvPicPr>
          <p:cNvPr id="10" name="Picture 9" descr="Bill Clinton.jpg"/>
          <p:cNvPicPr>
            <a:picLocks noChangeAspect="1"/>
          </p:cNvPicPr>
          <p:nvPr/>
        </p:nvPicPr>
        <p:blipFill>
          <a:blip r:embed="rId7" cstate="print"/>
          <a:stretch>
            <a:fillRect/>
          </a:stretch>
        </p:blipFill>
        <p:spPr>
          <a:xfrm>
            <a:off x="2590801" y="5257800"/>
            <a:ext cx="1163781" cy="1371600"/>
          </a:xfrm>
          <a:prstGeom prst="rect">
            <a:avLst/>
          </a:prstGeom>
        </p:spPr>
      </p:pic>
      <p:pic>
        <p:nvPicPr>
          <p:cNvPr id="11" name="Picture 10" descr="Harry Reid.jpg"/>
          <p:cNvPicPr>
            <a:picLocks noChangeAspect="1"/>
          </p:cNvPicPr>
          <p:nvPr/>
        </p:nvPicPr>
        <p:blipFill>
          <a:blip r:embed="rId8" cstate="print"/>
          <a:stretch>
            <a:fillRect/>
          </a:stretch>
        </p:blipFill>
        <p:spPr>
          <a:xfrm>
            <a:off x="3810000" y="5257800"/>
            <a:ext cx="1134533"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ou_shalt_not_kill-1920x1080.jpg"/>
          <p:cNvPicPr>
            <a:picLocks noChangeAspect="1"/>
          </p:cNvPicPr>
          <p:nvPr/>
        </p:nvPicPr>
        <p:blipFill>
          <a:blip r:embed="rId2" cstate="print"/>
          <a:stretch>
            <a:fillRect/>
          </a:stretch>
        </p:blipFill>
        <p:spPr>
          <a:xfrm>
            <a:off x="457200" y="1447800"/>
            <a:ext cx="4038600" cy="2516845"/>
          </a:xfrm>
          <a:prstGeom prst="rect">
            <a:avLst/>
          </a:prstGeom>
        </p:spPr>
      </p:pic>
      <p:sp>
        <p:nvSpPr>
          <p:cNvPr id="5" name="Title 4"/>
          <p:cNvSpPr>
            <a:spLocks noGrp="1"/>
          </p:cNvSpPr>
          <p:nvPr>
            <p:ph type="title"/>
          </p:nvPr>
        </p:nvSpPr>
        <p:spPr>
          <a:xfrm>
            <a:off x="381000" y="304800"/>
            <a:ext cx="6248400" cy="1143000"/>
          </a:xfrm>
        </p:spPr>
        <p:txBody>
          <a:bodyPr>
            <a:normAutofit fontScale="90000"/>
          </a:bodyPr>
          <a:lstStyle/>
          <a:p>
            <a:r>
              <a:rPr lang="en-US" dirty="0" smtClean="0"/>
              <a:t>Where character begins..</a:t>
            </a:r>
            <a:endParaRPr lang="en-US" dirty="0"/>
          </a:p>
        </p:txBody>
      </p:sp>
      <p:pic>
        <p:nvPicPr>
          <p:cNvPr id="6" name="Picture 5" descr="marriage commitment.jpg"/>
          <p:cNvPicPr>
            <a:picLocks noChangeAspect="1"/>
          </p:cNvPicPr>
          <p:nvPr/>
        </p:nvPicPr>
        <p:blipFill>
          <a:blip r:embed="rId3" cstate="print"/>
          <a:stretch>
            <a:fillRect/>
          </a:stretch>
        </p:blipFill>
        <p:spPr>
          <a:xfrm>
            <a:off x="4038600" y="4114800"/>
            <a:ext cx="4789714" cy="2514600"/>
          </a:xfrm>
          <a:prstGeom prst="rect">
            <a:avLst/>
          </a:prstGeom>
        </p:spPr>
      </p:pic>
      <p:pic>
        <p:nvPicPr>
          <p:cNvPr id="7" name="Picture 6" descr="bible-reading.jpg"/>
          <p:cNvPicPr>
            <a:picLocks noChangeAspect="1"/>
          </p:cNvPicPr>
          <p:nvPr/>
        </p:nvPicPr>
        <p:blipFill>
          <a:blip r:embed="rId4" cstate="print"/>
          <a:stretch>
            <a:fillRect/>
          </a:stretch>
        </p:blipFill>
        <p:spPr>
          <a:xfrm>
            <a:off x="4724400" y="1371600"/>
            <a:ext cx="3733800" cy="2490445"/>
          </a:xfrm>
          <a:prstGeom prst="rect">
            <a:avLst/>
          </a:prstGeom>
        </p:spPr>
      </p:pic>
      <p:pic>
        <p:nvPicPr>
          <p:cNvPr id="8" name="Picture 7" descr="7428_miniskirt.jpg"/>
          <p:cNvPicPr>
            <a:picLocks noChangeAspect="1"/>
          </p:cNvPicPr>
          <p:nvPr/>
        </p:nvPicPr>
        <p:blipFill>
          <a:blip r:embed="rId5" cstate="print"/>
          <a:srcRect r="12468"/>
          <a:stretch>
            <a:fillRect/>
          </a:stretch>
        </p:blipFill>
        <p:spPr>
          <a:xfrm>
            <a:off x="762000" y="4191000"/>
            <a:ext cx="2868127" cy="24539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hat does God say.jpg"/>
          <p:cNvPicPr>
            <a:picLocks noChangeAspect="1"/>
          </p:cNvPicPr>
          <p:nvPr/>
        </p:nvPicPr>
        <p:blipFill>
          <a:blip r:embed="rId2" cstate="print"/>
          <a:srcRect r="18865"/>
          <a:stretch>
            <a:fillRect/>
          </a:stretch>
        </p:blipFill>
        <p:spPr>
          <a:xfrm>
            <a:off x="0" y="0"/>
            <a:ext cx="9172556" cy="6858000"/>
          </a:xfrm>
          <a:prstGeom prst="rect">
            <a:avLst/>
          </a:prstGeom>
        </p:spPr>
      </p:pic>
      <p:pic>
        <p:nvPicPr>
          <p:cNvPr id="6" name="Picture 5" descr="what does God say.jpg"/>
          <p:cNvPicPr>
            <a:picLocks noChangeAspect="1"/>
          </p:cNvPicPr>
          <p:nvPr/>
        </p:nvPicPr>
        <p:blipFill>
          <a:blip r:embed="rId2" cstate="print">
            <a:lum bright="-15000" contrast="15000"/>
          </a:blip>
          <a:srcRect l="1572" r="14148"/>
          <a:stretch>
            <a:fillRect/>
          </a:stretch>
        </p:blipFill>
        <p:spPr>
          <a:xfrm>
            <a:off x="0" y="0"/>
            <a:ext cx="9448800" cy="6858000"/>
          </a:xfrm>
          <a:prstGeom prst="rect">
            <a:avLst/>
          </a:prstGeom>
        </p:spPr>
      </p:pic>
      <p:sp>
        <p:nvSpPr>
          <p:cNvPr id="8" name="TextBox 7"/>
          <p:cNvSpPr txBox="1"/>
          <p:nvPr/>
        </p:nvSpPr>
        <p:spPr>
          <a:xfrm>
            <a:off x="1143000" y="6019800"/>
            <a:ext cx="3733800" cy="523220"/>
          </a:xfrm>
          <a:prstGeom prst="rect">
            <a:avLst/>
          </a:prstGeom>
          <a:solidFill>
            <a:schemeClr val="tx1">
              <a:alpha val="25000"/>
            </a:schemeClr>
          </a:solidFill>
        </p:spPr>
        <p:txBody>
          <a:bodyPr wrap="square" rtlCol="0">
            <a:spAutoFit/>
          </a:bodyPr>
          <a:lstStyle/>
          <a:p>
            <a:pPr algn="ctr"/>
            <a:r>
              <a:rPr lang="en-US" sz="2800" dirty="0" smtClean="0">
                <a:solidFill>
                  <a:schemeClr val="bg1"/>
                </a:solidFill>
                <a:latin typeface="Georgia" pitchFamily="18" charset="0"/>
              </a:rPr>
              <a:t>What the Bible says..</a:t>
            </a:r>
            <a:endParaRPr lang="en-US" sz="2800" dirty="0">
              <a:solidFill>
                <a:schemeClr val="bg1"/>
              </a:solidFill>
              <a:latin typeface="Georgia" pitchFamily="18" charset="0"/>
            </a:endParaRPr>
          </a:p>
        </p:txBody>
      </p:sp>
      <p:sp>
        <p:nvSpPr>
          <p:cNvPr id="4" name="Title 3"/>
          <p:cNvSpPr>
            <a:spLocks noGrp="1"/>
          </p:cNvSpPr>
          <p:nvPr>
            <p:ph type="ctrTitle"/>
          </p:nvPr>
        </p:nvSpPr>
        <p:spPr>
          <a:xfrm>
            <a:off x="609600" y="381000"/>
            <a:ext cx="8001000" cy="1523999"/>
          </a:xfrm>
          <a:solidFill>
            <a:schemeClr val="tx1">
              <a:alpha val="25000"/>
            </a:schemeClr>
          </a:solidFill>
        </p:spPr>
        <p:txBody>
          <a:bodyPr/>
          <a:lstStyle/>
          <a:p>
            <a:r>
              <a:rPr lang="en-US" sz="4800" dirty="0" smtClean="0"/>
              <a:t>You Have Heard It Said</a:t>
            </a:r>
            <a:endParaRPr lang="en-US" sz="4800" dirty="0"/>
          </a:p>
        </p:txBody>
      </p:sp>
      <p:sp>
        <p:nvSpPr>
          <p:cNvPr id="5" name="Subtitle 4"/>
          <p:cNvSpPr>
            <a:spLocks noGrp="1"/>
          </p:cNvSpPr>
          <p:nvPr>
            <p:ph type="subTitle" idx="1"/>
          </p:nvPr>
        </p:nvSpPr>
        <p:spPr>
          <a:xfrm>
            <a:off x="2133600" y="2057400"/>
            <a:ext cx="4648200" cy="762000"/>
          </a:xfrm>
          <a:solidFill>
            <a:schemeClr val="tx1">
              <a:alpha val="25000"/>
            </a:schemeClr>
          </a:solidFill>
        </p:spPr>
        <p:txBody>
          <a:bodyPr>
            <a:noAutofit/>
          </a:bodyPr>
          <a:lstStyle/>
          <a:p>
            <a:r>
              <a:rPr lang="en-US" sz="4400" dirty="0" smtClean="0"/>
              <a:t>Matthew 5:21-37</a:t>
            </a:r>
            <a:endParaRPr lang="en-US" sz="4400" dirty="0"/>
          </a:p>
        </p:txBody>
      </p:sp>
      <p:pic>
        <p:nvPicPr>
          <p:cNvPr id="12" name="Picture 11" descr="Jesus-sermon-on-the-mount.jpg"/>
          <p:cNvPicPr>
            <a:picLocks noChangeAspect="1"/>
          </p:cNvPicPr>
          <p:nvPr/>
        </p:nvPicPr>
        <p:blipFill>
          <a:blip r:embed="rId3" cstate="print"/>
          <a:stretch>
            <a:fillRect/>
          </a:stretch>
        </p:blipFill>
        <p:spPr>
          <a:xfrm>
            <a:off x="6248400" y="2971800"/>
            <a:ext cx="2555846" cy="3581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553200" cy="1143000"/>
          </a:xfrm>
        </p:spPr>
        <p:txBody>
          <a:bodyPr>
            <a:normAutofit fontScale="90000"/>
          </a:bodyPr>
          <a:lstStyle/>
          <a:p>
            <a:r>
              <a:rPr lang="en-US" dirty="0" smtClean="0"/>
              <a:t>What happened to honesty?</a:t>
            </a:r>
            <a:endParaRPr lang="en-US" dirty="0"/>
          </a:p>
        </p:txBody>
      </p:sp>
      <p:pic>
        <p:nvPicPr>
          <p:cNvPr id="5" name="Picture 4" descr="george-washington-and-the-cherry-tree-story-7.jpg"/>
          <p:cNvPicPr>
            <a:picLocks noChangeAspect="1"/>
          </p:cNvPicPr>
          <p:nvPr/>
        </p:nvPicPr>
        <p:blipFill>
          <a:blip r:embed="rId2" cstate="print">
            <a:lum bright="-5000" contrast="10000"/>
          </a:blip>
          <a:stretch>
            <a:fillRect/>
          </a:stretch>
        </p:blipFill>
        <p:spPr>
          <a:xfrm>
            <a:off x="381000" y="1600200"/>
            <a:ext cx="2540000" cy="2374900"/>
          </a:xfrm>
          <a:prstGeom prst="rect">
            <a:avLst/>
          </a:prstGeom>
        </p:spPr>
      </p:pic>
      <p:pic>
        <p:nvPicPr>
          <p:cNvPr id="6" name="Picture 5" descr="George Washington cherry-tree.jpg"/>
          <p:cNvPicPr>
            <a:picLocks noChangeAspect="1"/>
          </p:cNvPicPr>
          <p:nvPr/>
        </p:nvPicPr>
        <p:blipFill>
          <a:blip r:embed="rId3" cstate="print">
            <a:lum bright="4000" contrast="10000"/>
          </a:blip>
          <a:stretch>
            <a:fillRect/>
          </a:stretch>
        </p:blipFill>
        <p:spPr>
          <a:xfrm>
            <a:off x="3200400" y="1752600"/>
            <a:ext cx="2954370" cy="3733800"/>
          </a:xfrm>
          <a:prstGeom prst="rect">
            <a:avLst/>
          </a:prstGeom>
        </p:spPr>
      </p:pic>
      <p:pic>
        <p:nvPicPr>
          <p:cNvPr id="7" name="Picture 6" descr="Honest Abe.jpg"/>
          <p:cNvPicPr>
            <a:picLocks noChangeAspect="1"/>
          </p:cNvPicPr>
          <p:nvPr/>
        </p:nvPicPr>
        <p:blipFill>
          <a:blip r:embed="rId4" cstate="print">
            <a:lum bright="5000" contrast="10000"/>
          </a:blip>
          <a:stretch>
            <a:fillRect/>
          </a:stretch>
        </p:blipFill>
        <p:spPr>
          <a:xfrm>
            <a:off x="6324600" y="3352800"/>
            <a:ext cx="2603500" cy="3111500"/>
          </a:xfrm>
          <a:prstGeom prst="rect">
            <a:avLst/>
          </a:prstGeom>
        </p:spPr>
      </p:pic>
      <p:pic>
        <p:nvPicPr>
          <p:cNvPr id="8" name="Picture 7" descr="Richard Nixon.jpg"/>
          <p:cNvPicPr>
            <a:picLocks noChangeAspect="1"/>
          </p:cNvPicPr>
          <p:nvPr/>
        </p:nvPicPr>
        <p:blipFill>
          <a:blip r:embed="rId5" cstate="print"/>
          <a:stretch>
            <a:fillRect/>
          </a:stretch>
        </p:blipFill>
        <p:spPr>
          <a:xfrm>
            <a:off x="304800" y="5257800"/>
            <a:ext cx="1001426" cy="1409700"/>
          </a:xfrm>
          <a:prstGeom prst="rect">
            <a:avLst/>
          </a:prstGeom>
        </p:spPr>
      </p:pic>
      <p:pic>
        <p:nvPicPr>
          <p:cNvPr id="9" name="Picture 8" descr="Ted Kennedy.jpg"/>
          <p:cNvPicPr>
            <a:picLocks noChangeAspect="1"/>
          </p:cNvPicPr>
          <p:nvPr/>
        </p:nvPicPr>
        <p:blipFill>
          <a:blip r:embed="rId6" cstate="print"/>
          <a:stretch>
            <a:fillRect/>
          </a:stretch>
        </p:blipFill>
        <p:spPr>
          <a:xfrm>
            <a:off x="1371600" y="5257800"/>
            <a:ext cx="1163612" cy="1371600"/>
          </a:xfrm>
          <a:prstGeom prst="rect">
            <a:avLst/>
          </a:prstGeom>
        </p:spPr>
      </p:pic>
      <p:pic>
        <p:nvPicPr>
          <p:cNvPr id="10" name="Picture 9" descr="Bill Clinton.jpg"/>
          <p:cNvPicPr>
            <a:picLocks noChangeAspect="1"/>
          </p:cNvPicPr>
          <p:nvPr/>
        </p:nvPicPr>
        <p:blipFill>
          <a:blip r:embed="rId7" cstate="print"/>
          <a:stretch>
            <a:fillRect/>
          </a:stretch>
        </p:blipFill>
        <p:spPr>
          <a:xfrm>
            <a:off x="2590801" y="5257800"/>
            <a:ext cx="1163781" cy="1371600"/>
          </a:xfrm>
          <a:prstGeom prst="rect">
            <a:avLst/>
          </a:prstGeom>
        </p:spPr>
      </p:pic>
      <p:pic>
        <p:nvPicPr>
          <p:cNvPr id="11" name="Picture 10" descr="Harry Reid.jpg"/>
          <p:cNvPicPr>
            <a:picLocks noChangeAspect="1"/>
          </p:cNvPicPr>
          <p:nvPr/>
        </p:nvPicPr>
        <p:blipFill>
          <a:blip r:embed="rId8" cstate="print"/>
          <a:stretch>
            <a:fillRect/>
          </a:stretch>
        </p:blipFill>
        <p:spPr>
          <a:xfrm>
            <a:off x="3810000" y="5257800"/>
            <a:ext cx="1134533" cy="1371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9"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dissolve">
                                      <p:cBhvr>
                                        <p:cTn id="13" dur="500"/>
                                        <p:tgtEl>
                                          <p:spTgt spid="10"/>
                                        </p:tgtEl>
                                      </p:cBhvr>
                                    </p:animEffect>
                                  </p:childTnLst>
                                </p:cTn>
                              </p:par>
                              <p:par>
                                <p:cTn id="14" presetID="9"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2-sermon-on-the-mount-1800.jpg"/>
          <p:cNvPicPr>
            <a:picLocks noChangeAspect="1"/>
          </p:cNvPicPr>
          <p:nvPr/>
        </p:nvPicPr>
        <p:blipFill>
          <a:blip r:embed="rId2" cstate="print"/>
          <a:stretch>
            <a:fillRect/>
          </a:stretch>
        </p:blipFill>
        <p:spPr>
          <a:xfrm>
            <a:off x="4800600" y="3886200"/>
            <a:ext cx="4114800" cy="2743200"/>
          </a:xfrm>
          <a:prstGeom prst="rect">
            <a:avLst/>
          </a:prstGeom>
        </p:spPr>
      </p:pic>
      <p:sp>
        <p:nvSpPr>
          <p:cNvPr id="6" name="Title 5"/>
          <p:cNvSpPr>
            <a:spLocks noGrp="1"/>
          </p:cNvSpPr>
          <p:nvPr>
            <p:ph type="title"/>
          </p:nvPr>
        </p:nvSpPr>
        <p:spPr/>
        <p:txBody>
          <a:bodyPr>
            <a:normAutofit fontScale="90000"/>
          </a:bodyPr>
          <a:lstStyle/>
          <a:p>
            <a:r>
              <a:rPr lang="en-US" dirty="0" smtClean="0"/>
              <a:t>Jesus addresses the </a:t>
            </a:r>
            <a:br>
              <a:rPr lang="en-US" dirty="0" smtClean="0"/>
            </a:br>
            <a:r>
              <a:rPr lang="en-US" dirty="0" smtClean="0"/>
              <a:t>hot topics…</a:t>
            </a:r>
            <a:endParaRPr lang="en-US" dirty="0"/>
          </a:p>
        </p:txBody>
      </p:sp>
      <p:sp>
        <p:nvSpPr>
          <p:cNvPr id="8" name="Rectangle 7"/>
          <p:cNvSpPr/>
          <p:nvPr/>
        </p:nvSpPr>
        <p:spPr>
          <a:xfrm>
            <a:off x="4800600" y="3886200"/>
            <a:ext cx="4114800" cy="2743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p:txBody>
          <a:bodyPr/>
          <a:lstStyle/>
          <a:p>
            <a:r>
              <a:rPr lang="en-US" dirty="0" smtClean="0"/>
              <a:t>You have </a:t>
            </a:r>
            <a:r>
              <a:rPr lang="en-US" i="1" dirty="0" smtClean="0"/>
              <a:t>heard</a:t>
            </a:r>
            <a:r>
              <a:rPr lang="en-US" dirty="0" smtClean="0"/>
              <a:t> that it was said to those of old. . . . But I say to you . . .    </a:t>
            </a:r>
            <a:r>
              <a:rPr lang="en-US" sz="2000" dirty="0" smtClean="0"/>
              <a:t>(Matt 5:22, 26-28, 31-32, 33-34, 38-39, 43-44)</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562600" cy="838200"/>
          </a:xfrm>
        </p:spPr>
        <p:txBody>
          <a:bodyPr/>
          <a:lstStyle/>
          <a:p>
            <a:r>
              <a:rPr lang="en-US" dirty="0" smtClean="0"/>
              <a:t>Relating to others..</a:t>
            </a:r>
            <a:endParaRPr lang="en-US" dirty="0"/>
          </a:p>
        </p:txBody>
      </p:sp>
      <p:sp>
        <p:nvSpPr>
          <p:cNvPr id="3" name="Content Placeholder 2"/>
          <p:cNvSpPr>
            <a:spLocks noGrp="1"/>
          </p:cNvSpPr>
          <p:nvPr>
            <p:ph idx="1"/>
          </p:nvPr>
        </p:nvSpPr>
        <p:spPr>
          <a:xfrm>
            <a:off x="304800" y="1905000"/>
            <a:ext cx="8534400" cy="3810000"/>
          </a:xfrm>
        </p:spPr>
        <p:txBody>
          <a:bodyPr>
            <a:normAutofit fontScale="77500" lnSpcReduction="20000"/>
          </a:bodyPr>
          <a:lstStyle/>
          <a:p>
            <a:r>
              <a:rPr lang="en-US" dirty="0" smtClean="0"/>
              <a:t>Matthew 5:21-22 "You have heard that it was said to those of old, 'You shall not murder, and whoever murders will be in danger of the judgment.'  </a:t>
            </a:r>
          </a:p>
          <a:p>
            <a:r>
              <a:rPr lang="en-US" dirty="0" smtClean="0"/>
              <a:t>22 But I say to you that whoever is angry with his brother without a cause shall be in danger of the judgment. And whoever says to his brother, '</a:t>
            </a:r>
            <a:r>
              <a:rPr lang="en-US" dirty="0" err="1" smtClean="0"/>
              <a:t>Raca</a:t>
            </a:r>
            <a:r>
              <a:rPr lang="en-US" dirty="0" smtClean="0"/>
              <a:t>!' shall be in danger of the council. But whoever says, 'You fool!' shall be in danger of hell fire. </a:t>
            </a:r>
          </a:p>
          <a:p>
            <a:endParaRPr lang="en-US" dirty="0"/>
          </a:p>
        </p:txBody>
      </p:sp>
      <p:pic>
        <p:nvPicPr>
          <p:cNvPr id="4" name="Picture 3" descr="behind_bars_death_row1.jpg"/>
          <p:cNvPicPr>
            <a:picLocks noChangeAspect="1"/>
          </p:cNvPicPr>
          <p:nvPr/>
        </p:nvPicPr>
        <p:blipFill>
          <a:blip r:embed="rId2" cstate="print"/>
          <a:stretch>
            <a:fillRect/>
          </a:stretch>
        </p:blipFill>
        <p:spPr>
          <a:xfrm>
            <a:off x="838200" y="4876800"/>
            <a:ext cx="2537254" cy="1676400"/>
          </a:xfrm>
          <a:prstGeom prst="rect">
            <a:avLst/>
          </a:prstGeom>
        </p:spPr>
      </p:pic>
      <p:pic>
        <p:nvPicPr>
          <p:cNvPr id="5" name="Picture 4" descr="angry with his brother.jpg"/>
          <p:cNvPicPr>
            <a:picLocks noChangeAspect="1"/>
          </p:cNvPicPr>
          <p:nvPr/>
        </p:nvPicPr>
        <p:blipFill>
          <a:blip r:embed="rId3" cstate="print"/>
          <a:stretch>
            <a:fillRect/>
          </a:stretch>
        </p:blipFill>
        <p:spPr>
          <a:xfrm>
            <a:off x="6172200" y="4876800"/>
            <a:ext cx="2377872" cy="1676400"/>
          </a:xfrm>
          <a:prstGeom prst="rect">
            <a:avLst/>
          </a:prstGeom>
        </p:spPr>
      </p:pic>
      <p:pic>
        <p:nvPicPr>
          <p:cNvPr id="6" name="Picture 5" descr="HitmanGMV.jpg"/>
          <p:cNvPicPr>
            <a:picLocks noChangeAspect="1"/>
          </p:cNvPicPr>
          <p:nvPr/>
        </p:nvPicPr>
        <p:blipFill>
          <a:blip r:embed="rId4" cstate="print"/>
          <a:stretch>
            <a:fillRect/>
          </a:stretch>
        </p:blipFill>
        <p:spPr>
          <a:xfrm>
            <a:off x="3505200" y="4876800"/>
            <a:ext cx="2540000" cy="1676400"/>
          </a:xfrm>
          <a:prstGeom prst="rect">
            <a:avLst/>
          </a:prstGeom>
        </p:spPr>
      </p:pic>
      <p:sp>
        <p:nvSpPr>
          <p:cNvPr id="7" name="TextBox 6"/>
          <p:cNvSpPr txBox="1"/>
          <p:nvPr/>
        </p:nvSpPr>
        <p:spPr>
          <a:xfrm>
            <a:off x="6324600" y="5867400"/>
            <a:ext cx="2133600" cy="830997"/>
          </a:xfrm>
          <a:prstGeom prst="rect">
            <a:avLst/>
          </a:prstGeom>
          <a:solidFill>
            <a:schemeClr val="tx1">
              <a:alpha val="25000"/>
            </a:schemeClr>
          </a:solidFill>
        </p:spPr>
        <p:txBody>
          <a:bodyPr wrap="square" rtlCol="0">
            <a:spAutoFit/>
          </a:bodyPr>
          <a:lstStyle/>
          <a:p>
            <a:pPr algn="ctr"/>
            <a:r>
              <a:rPr lang="en-US" sz="2400" dirty="0" smtClean="0">
                <a:solidFill>
                  <a:schemeClr val="bg1"/>
                </a:solidFill>
                <a:latin typeface="Georgia" pitchFamily="18" charset="0"/>
              </a:rPr>
              <a:t>Anger..</a:t>
            </a:r>
          </a:p>
          <a:p>
            <a:pPr algn="ctr"/>
            <a:r>
              <a:rPr lang="en-US" sz="2400" dirty="0" smtClean="0">
                <a:solidFill>
                  <a:schemeClr val="bg1"/>
                </a:solidFill>
                <a:latin typeface="Georgia" pitchFamily="18" charset="0"/>
              </a:rPr>
              <a:t>Insults..</a:t>
            </a:r>
            <a:endParaRPr lang="en-US" sz="24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ssolve">
                                      <p:cBhvr>
                                        <p:cTn id="15" dur="500"/>
                                        <p:tgtEl>
                                          <p:spTgt spid="4"/>
                                        </p:tgtEl>
                                      </p:cBhvr>
                                    </p:animEffect>
                                  </p:childTnLst>
                                </p:cTn>
                              </p:par>
                              <p:par>
                                <p:cTn id="16" presetID="9"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dissolve">
                                      <p:cBhvr>
                                        <p:cTn id="23" dur="500"/>
                                        <p:tgtEl>
                                          <p:spTgt spid="5"/>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dissolv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5562600" cy="990600"/>
          </a:xfrm>
        </p:spPr>
        <p:txBody>
          <a:bodyPr/>
          <a:lstStyle/>
          <a:p>
            <a:r>
              <a:rPr lang="en-US" dirty="0" smtClean="0"/>
              <a:t>Relating to others..</a:t>
            </a:r>
            <a:endParaRPr lang="en-US" dirty="0"/>
          </a:p>
        </p:txBody>
      </p:sp>
      <p:sp>
        <p:nvSpPr>
          <p:cNvPr id="3" name="Content Placeholder 2"/>
          <p:cNvSpPr>
            <a:spLocks noGrp="1"/>
          </p:cNvSpPr>
          <p:nvPr>
            <p:ph idx="1"/>
          </p:nvPr>
        </p:nvSpPr>
        <p:spPr>
          <a:xfrm>
            <a:off x="304800" y="1905000"/>
            <a:ext cx="8534400" cy="3810000"/>
          </a:xfrm>
        </p:spPr>
        <p:txBody>
          <a:bodyPr>
            <a:normAutofit fontScale="70000" lnSpcReduction="20000"/>
          </a:bodyPr>
          <a:lstStyle/>
          <a:p>
            <a:r>
              <a:rPr lang="en-US" dirty="0" smtClean="0"/>
              <a:t>Matthew 5:23-26  Therefore if you bring your gift to the altar, and there remember that your brother has something against you,  24 leave your gift there before the altar, and go your way. First be reconciled to your brother, and then come and offer your gift.  </a:t>
            </a:r>
          </a:p>
          <a:p>
            <a:r>
              <a:rPr lang="en-US" dirty="0" smtClean="0"/>
              <a:t>25 Agree with your adversary quickly, while you are on the way with him, lest your adversary deliver you to the judge, the judge hand you over to the officer, and you be thrown into prison.  26 Assuredly, I say to you, you will by no means get out of there till you have paid the last penny. </a:t>
            </a:r>
          </a:p>
          <a:p>
            <a:endParaRPr lang="en-US" dirty="0"/>
          </a:p>
        </p:txBody>
      </p:sp>
      <p:pic>
        <p:nvPicPr>
          <p:cNvPr id="8" name="Picture 7" descr="building bridges.jpg"/>
          <p:cNvPicPr>
            <a:picLocks noChangeAspect="1"/>
          </p:cNvPicPr>
          <p:nvPr/>
        </p:nvPicPr>
        <p:blipFill>
          <a:blip r:embed="rId2" cstate="print"/>
          <a:stretch>
            <a:fillRect/>
          </a:stretch>
        </p:blipFill>
        <p:spPr>
          <a:xfrm>
            <a:off x="6629400" y="5181600"/>
            <a:ext cx="1421606" cy="1371600"/>
          </a:xfrm>
          <a:prstGeom prst="rect">
            <a:avLst/>
          </a:prstGeom>
        </p:spPr>
      </p:pic>
      <p:pic>
        <p:nvPicPr>
          <p:cNvPr id="9" name="Picture 8" descr="Reconciliationt.jpg"/>
          <p:cNvPicPr>
            <a:picLocks noChangeAspect="1"/>
          </p:cNvPicPr>
          <p:nvPr/>
        </p:nvPicPr>
        <p:blipFill>
          <a:blip r:embed="rId3" cstate="print"/>
          <a:stretch>
            <a:fillRect/>
          </a:stretch>
        </p:blipFill>
        <p:spPr>
          <a:xfrm>
            <a:off x="4538662" y="5181600"/>
            <a:ext cx="1971676" cy="1371600"/>
          </a:xfrm>
          <a:prstGeom prst="rect">
            <a:avLst/>
          </a:prstGeom>
        </p:spPr>
      </p:pic>
      <p:sp>
        <p:nvSpPr>
          <p:cNvPr id="10" name="TextBox 9"/>
          <p:cNvSpPr txBox="1"/>
          <p:nvPr/>
        </p:nvSpPr>
        <p:spPr>
          <a:xfrm>
            <a:off x="4419600" y="6096000"/>
            <a:ext cx="3733800" cy="461665"/>
          </a:xfrm>
          <a:prstGeom prst="rect">
            <a:avLst/>
          </a:prstGeom>
          <a:solidFill>
            <a:schemeClr val="tx1">
              <a:alpha val="61000"/>
            </a:schemeClr>
          </a:solidFill>
        </p:spPr>
        <p:txBody>
          <a:bodyPr wrap="square" rtlCol="0">
            <a:spAutoFit/>
          </a:bodyPr>
          <a:lstStyle/>
          <a:p>
            <a:pPr algn="ctr"/>
            <a:r>
              <a:rPr lang="en-US" sz="2400" dirty="0" smtClean="0">
                <a:solidFill>
                  <a:schemeClr val="bg1"/>
                </a:solidFill>
                <a:latin typeface="Georgia" pitchFamily="18" charset="0"/>
              </a:rPr>
              <a:t>Live in peace and love..</a:t>
            </a:r>
            <a:endParaRPr lang="en-US" sz="24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par>
                                <p:cTn id="18" presetID="9"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dissolve">
                                      <p:cBhvr>
                                        <p:cTn id="20" dur="500"/>
                                        <p:tgtEl>
                                          <p:spTgt spid="8"/>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dissolv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Marital fidelity…</a:t>
            </a:r>
            <a:endParaRPr lang="en-US" dirty="0"/>
          </a:p>
        </p:txBody>
      </p:sp>
      <p:sp>
        <p:nvSpPr>
          <p:cNvPr id="3" name="Content Placeholder 2"/>
          <p:cNvSpPr>
            <a:spLocks noGrp="1"/>
          </p:cNvSpPr>
          <p:nvPr>
            <p:ph idx="1"/>
          </p:nvPr>
        </p:nvSpPr>
        <p:spPr>
          <a:xfrm>
            <a:off x="457200" y="1524001"/>
            <a:ext cx="8229600" cy="2819400"/>
          </a:xfrm>
        </p:spPr>
        <p:txBody>
          <a:bodyPr>
            <a:normAutofit fontScale="92500" lnSpcReduction="20000"/>
          </a:bodyPr>
          <a:lstStyle/>
          <a:p>
            <a:r>
              <a:rPr lang="en-US" dirty="0" smtClean="0"/>
              <a:t>Matthew 5:27-28  "You have heard that it was said to those of old, 'You shall not commit adultery.'  </a:t>
            </a:r>
          </a:p>
          <a:p>
            <a:r>
              <a:rPr lang="en-US" dirty="0" smtClean="0"/>
              <a:t>28 But I say to you that whoever looks at a woman to lust for her has already committed adultery with her in his heart. </a:t>
            </a:r>
          </a:p>
          <a:p>
            <a:endParaRPr lang="en-US" dirty="0"/>
          </a:p>
        </p:txBody>
      </p:sp>
      <p:pic>
        <p:nvPicPr>
          <p:cNvPr id="4" name="Picture 3" descr="hochzeitsfotograf-muenchen.jpg"/>
          <p:cNvPicPr>
            <a:picLocks noChangeAspect="1"/>
          </p:cNvPicPr>
          <p:nvPr/>
        </p:nvPicPr>
        <p:blipFill>
          <a:blip r:embed="rId2" cstate="print"/>
          <a:stretch>
            <a:fillRect/>
          </a:stretch>
        </p:blipFill>
        <p:spPr>
          <a:xfrm>
            <a:off x="914400" y="4343400"/>
            <a:ext cx="3393275" cy="2260444"/>
          </a:xfrm>
          <a:prstGeom prst="rect">
            <a:avLst/>
          </a:prstGeom>
        </p:spPr>
      </p:pic>
      <p:pic>
        <p:nvPicPr>
          <p:cNvPr id="6" name="Picture 5" descr="maxresdefault.jpg"/>
          <p:cNvPicPr>
            <a:picLocks noChangeAspect="1"/>
          </p:cNvPicPr>
          <p:nvPr/>
        </p:nvPicPr>
        <p:blipFill>
          <a:blip r:embed="rId3" cstate="print"/>
          <a:stretch>
            <a:fillRect/>
          </a:stretch>
        </p:blipFill>
        <p:spPr>
          <a:xfrm>
            <a:off x="4419600" y="4343400"/>
            <a:ext cx="4114799" cy="2259105"/>
          </a:xfrm>
          <a:prstGeom prst="rect">
            <a:avLst/>
          </a:prstGeom>
        </p:spPr>
      </p:pic>
      <p:pic>
        <p:nvPicPr>
          <p:cNvPr id="7" name="Picture 6" descr="Fireproof_2.jpg"/>
          <p:cNvPicPr>
            <a:picLocks noChangeAspect="1"/>
          </p:cNvPicPr>
          <p:nvPr/>
        </p:nvPicPr>
        <p:blipFill>
          <a:blip r:embed="rId4" cstate="print"/>
          <a:stretch>
            <a:fillRect/>
          </a:stretch>
        </p:blipFill>
        <p:spPr>
          <a:xfrm>
            <a:off x="914400" y="4343400"/>
            <a:ext cx="3422156" cy="2286000"/>
          </a:xfrm>
          <a:prstGeom prst="rect">
            <a:avLst/>
          </a:prstGeom>
        </p:spPr>
      </p:pic>
      <p:pic>
        <p:nvPicPr>
          <p:cNvPr id="8" name="Picture 7" descr="Fireproof 04.jpg"/>
          <p:cNvPicPr>
            <a:picLocks noChangeAspect="1"/>
          </p:cNvPicPr>
          <p:nvPr/>
        </p:nvPicPr>
        <p:blipFill>
          <a:blip r:embed="rId5" cstate="print"/>
          <a:stretch>
            <a:fillRect/>
          </a:stretch>
        </p:blipFill>
        <p:spPr>
          <a:xfrm>
            <a:off x="4419600" y="4343400"/>
            <a:ext cx="4118264"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dissolv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ssolve">
                                      <p:cBhvr>
                                        <p:cTn id="25" dur="500"/>
                                        <p:tgtEl>
                                          <p:spTgt spid="7"/>
                                        </p:tgtEl>
                                      </p:cBhvr>
                                    </p:animEffect>
                                  </p:childTnLst>
                                </p:cTn>
                              </p:par>
                              <p:par>
                                <p:cTn id="26" presetID="9" presetClass="entr" presetSubtype="0" fill="hold"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dissolv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Marital fidelity…</a:t>
            </a:r>
            <a:endParaRPr lang="en-US" dirty="0"/>
          </a:p>
        </p:txBody>
      </p:sp>
      <p:sp>
        <p:nvSpPr>
          <p:cNvPr id="3" name="Content Placeholder 2"/>
          <p:cNvSpPr>
            <a:spLocks noGrp="1"/>
          </p:cNvSpPr>
          <p:nvPr>
            <p:ph idx="1"/>
          </p:nvPr>
        </p:nvSpPr>
        <p:spPr>
          <a:xfrm>
            <a:off x="457200" y="1524001"/>
            <a:ext cx="8229600" cy="2819400"/>
          </a:xfrm>
        </p:spPr>
        <p:txBody>
          <a:bodyPr>
            <a:normAutofit fontScale="70000" lnSpcReduction="20000"/>
          </a:bodyPr>
          <a:lstStyle/>
          <a:p>
            <a:r>
              <a:rPr lang="en-US" dirty="0" smtClean="0"/>
              <a:t>Matthew 5:29-30 If your right eye causes you to sin, pluck it out and cast it from you; for it is more profitable for you that one of your members perish, than for your whole body to be cast into hell.  </a:t>
            </a:r>
          </a:p>
          <a:p>
            <a:r>
              <a:rPr lang="en-US" dirty="0" smtClean="0"/>
              <a:t>30 And if your right hand causes you to sin, cut it off and cast it from you; for it is more profitable for you that one of your members perish, than for your whole body to be cast into hell. </a:t>
            </a:r>
          </a:p>
          <a:p>
            <a:endParaRPr lang="en-US" dirty="0"/>
          </a:p>
        </p:txBody>
      </p:sp>
      <p:pic>
        <p:nvPicPr>
          <p:cNvPr id="10" name="Picture 9" descr="Eyes of adultery.jpg"/>
          <p:cNvPicPr>
            <a:picLocks noChangeAspect="1"/>
          </p:cNvPicPr>
          <p:nvPr/>
        </p:nvPicPr>
        <p:blipFill>
          <a:blip r:embed="rId2" cstate="print"/>
          <a:stretch>
            <a:fillRect/>
          </a:stretch>
        </p:blipFill>
        <p:spPr>
          <a:xfrm>
            <a:off x="1143000" y="4267200"/>
            <a:ext cx="2971800" cy="2225981"/>
          </a:xfrm>
          <a:prstGeom prst="rect">
            <a:avLst/>
          </a:prstGeom>
        </p:spPr>
      </p:pic>
      <p:pic>
        <p:nvPicPr>
          <p:cNvPr id="11" name="Picture 10" descr="bible_say_pornography-720x340.jpg"/>
          <p:cNvPicPr>
            <a:picLocks noChangeAspect="1"/>
          </p:cNvPicPr>
          <p:nvPr/>
        </p:nvPicPr>
        <p:blipFill>
          <a:blip r:embed="rId3" cstate="print"/>
          <a:stretch>
            <a:fillRect/>
          </a:stretch>
        </p:blipFill>
        <p:spPr>
          <a:xfrm>
            <a:off x="4343400" y="4267200"/>
            <a:ext cx="3903806" cy="2235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ssolve">
                                      <p:cBhvr>
                                        <p:cTn id="15" dur="500"/>
                                        <p:tgtEl>
                                          <p:spTgt spid="3">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dissolv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of Divorce…</a:t>
            </a:r>
            <a:endParaRPr lang="en-US" dirty="0"/>
          </a:p>
        </p:txBody>
      </p:sp>
      <p:sp>
        <p:nvSpPr>
          <p:cNvPr id="3" name="Content Placeholder 2"/>
          <p:cNvSpPr>
            <a:spLocks noGrp="1"/>
          </p:cNvSpPr>
          <p:nvPr>
            <p:ph idx="1"/>
          </p:nvPr>
        </p:nvSpPr>
        <p:spPr>
          <a:xfrm>
            <a:off x="457200" y="1524000"/>
            <a:ext cx="8229600" cy="3276600"/>
          </a:xfrm>
        </p:spPr>
        <p:txBody>
          <a:bodyPr>
            <a:normAutofit fontScale="85000" lnSpcReduction="20000"/>
          </a:bodyPr>
          <a:lstStyle/>
          <a:p>
            <a:r>
              <a:rPr lang="en-US" dirty="0" smtClean="0"/>
              <a:t>Matthew 5:31-32  "Furthermore it has been said, 'Whoever divorces his wife, let him give her a certificate of divorce.'  </a:t>
            </a:r>
          </a:p>
          <a:p>
            <a:r>
              <a:rPr lang="en-US" dirty="0" smtClean="0"/>
              <a:t>32 But I say to you that whoever divorces his wife for any reason except sexual immorality causes her to commit adultery; and whoever marries a woman who is divorced commits adultery. </a:t>
            </a:r>
          </a:p>
          <a:p>
            <a:endParaRPr lang="en-US" dirty="0"/>
          </a:p>
        </p:txBody>
      </p:sp>
      <p:pic>
        <p:nvPicPr>
          <p:cNvPr id="6" name="Picture 5" descr="Christ and Marla Spielman.jpg"/>
          <p:cNvPicPr>
            <a:picLocks noChangeAspect="1"/>
          </p:cNvPicPr>
          <p:nvPr/>
        </p:nvPicPr>
        <p:blipFill>
          <a:blip r:embed="rId2" cstate="print">
            <a:lum bright="3000" contrast="10000"/>
          </a:blip>
          <a:stretch>
            <a:fillRect/>
          </a:stretch>
        </p:blipFill>
        <p:spPr>
          <a:xfrm>
            <a:off x="2362200" y="4724400"/>
            <a:ext cx="1427465" cy="1904238"/>
          </a:xfrm>
          <a:prstGeom prst="rect">
            <a:avLst/>
          </a:prstGeom>
        </p:spPr>
      </p:pic>
      <p:pic>
        <p:nvPicPr>
          <p:cNvPr id="7" name="Picture 6" descr="Chris Spielman.jpg"/>
          <p:cNvPicPr>
            <a:picLocks noChangeAspect="1"/>
          </p:cNvPicPr>
          <p:nvPr/>
        </p:nvPicPr>
        <p:blipFill>
          <a:blip r:embed="rId3" cstate="print">
            <a:lum bright="3000" contrast="10000"/>
          </a:blip>
          <a:stretch>
            <a:fillRect/>
          </a:stretch>
        </p:blipFill>
        <p:spPr>
          <a:xfrm>
            <a:off x="3886200" y="4724400"/>
            <a:ext cx="1579275" cy="1905000"/>
          </a:xfrm>
          <a:prstGeom prst="rect">
            <a:avLst/>
          </a:prstGeom>
        </p:spPr>
      </p:pic>
      <p:pic>
        <p:nvPicPr>
          <p:cNvPr id="8" name="Picture 7" descr="Chris_spielman4_sw_300.jpg"/>
          <p:cNvPicPr>
            <a:picLocks noChangeAspect="1"/>
          </p:cNvPicPr>
          <p:nvPr/>
        </p:nvPicPr>
        <p:blipFill>
          <a:blip r:embed="rId4" cstate="print">
            <a:lum contrast="10000"/>
          </a:blip>
          <a:stretch>
            <a:fillRect/>
          </a:stretch>
        </p:blipFill>
        <p:spPr>
          <a:xfrm>
            <a:off x="5562600" y="4699000"/>
            <a:ext cx="2895600" cy="193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ssolve">
                                      <p:cBhvr>
                                        <p:cTn id="21" dur="500"/>
                                        <p:tgtEl>
                                          <p:spTgt spid="7"/>
                                        </p:tgtEl>
                                      </p:cBhvr>
                                    </p:animEffect>
                                  </p:childTnLst>
                                </p:cTn>
                              </p:par>
                              <p:par>
                                <p:cTn id="22" presetID="9"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ssolv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Integrity..</a:t>
            </a:r>
            <a:endParaRPr lang="en-US" dirty="0"/>
          </a:p>
        </p:txBody>
      </p:sp>
      <p:sp>
        <p:nvSpPr>
          <p:cNvPr id="3" name="Content Placeholder 2"/>
          <p:cNvSpPr>
            <a:spLocks noGrp="1"/>
          </p:cNvSpPr>
          <p:nvPr>
            <p:ph idx="1"/>
          </p:nvPr>
        </p:nvSpPr>
        <p:spPr>
          <a:xfrm>
            <a:off x="228600" y="1371600"/>
            <a:ext cx="8229600" cy="3733800"/>
          </a:xfrm>
        </p:spPr>
        <p:txBody>
          <a:bodyPr>
            <a:normAutofit fontScale="70000" lnSpcReduction="20000"/>
          </a:bodyPr>
          <a:lstStyle/>
          <a:p>
            <a:r>
              <a:rPr lang="en-US" dirty="0" smtClean="0"/>
              <a:t>Matthew 5:33-37  "Again you have heard that it was said to those of old, 'You shall not swear falsely, but shall perform your oaths to the Lord.'  34 But I say to you, do not swear at all: neither by heaven, for it is God's throne;  35 nor by the earth, for it is His footstool; nor by Jerusalem, for it is the city of the great King.  36 Nor shall you swear by your head, because you cannot make one hair white or black.  37 But let your 'Yes' be 'Yes,' and your 'No,' 'No.' For whatever is more than these is from the evil one. </a:t>
            </a:r>
          </a:p>
          <a:p>
            <a:endParaRPr lang="en-US" dirty="0"/>
          </a:p>
        </p:txBody>
      </p:sp>
      <p:pic>
        <p:nvPicPr>
          <p:cNvPr id="4" name="Picture 3" descr="marriage vows.jpg"/>
          <p:cNvPicPr>
            <a:picLocks noChangeAspect="1"/>
          </p:cNvPicPr>
          <p:nvPr/>
        </p:nvPicPr>
        <p:blipFill>
          <a:blip r:embed="rId2" cstate="print"/>
          <a:stretch>
            <a:fillRect/>
          </a:stretch>
        </p:blipFill>
        <p:spPr>
          <a:xfrm>
            <a:off x="1219200" y="4648200"/>
            <a:ext cx="3048000" cy="2028306"/>
          </a:xfrm>
          <a:prstGeom prst="rect">
            <a:avLst/>
          </a:prstGeom>
        </p:spPr>
      </p:pic>
      <p:pic>
        <p:nvPicPr>
          <p:cNvPr id="5" name="Picture 4" descr="vow with fingers crossed.jpg"/>
          <p:cNvPicPr>
            <a:picLocks noChangeAspect="1"/>
          </p:cNvPicPr>
          <p:nvPr/>
        </p:nvPicPr>
        <p:blipFill>
          <a:blip r:embed="rId3" cstate="print"/>
          <a:stretch>
            <a:fillRect/>
          </a:stretch>
        </p:blipFill>
        <p:spPr>
          <a:xfrm>
            <a:off x="4419600" y="4648200"/>
            <a:ext cx="3290775" cy="20593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2009</TotalTime>
  <Words>634</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You Have Heard It Said</vt:lpstr>
      <vt:lpstr>What happened to honesty?</vt:lpstr>
      <vt:lpstr>Jesus addresses the  hot topics…</vt:lpstr>
      <vt:lpstr>Relating to others..</vt:lpstr>
      <vt:lpstr>Relating to others..</vt:lpstr>
      <vt:lpstr>Marital fidelity…</vt:lpstr>
      <vt:lpstr>Marital fidelity…</vt:lpstr>
      <vt:lpstr>Issue of Divorce…</vt:lpstr>
      <vt:lpstr>Verbal Integrity..</vt:lpstr>
      <vt:lpstr>What happened to honesty?</vt:lpstr>
      <vt:lpstr>Where character begins..</vt:lpstr>
      <vt:lpstr>You Have Heard It Said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261</cp:revision>
  <dcterms:created xsi:type="dcterms:W3CDTF">2011-02-15T07:29:10Z</dcterms:created>
  <dcterms:modified xsi:type="dcterms:W3CDTF">2014-11-21T17:34:19Z</dcterms:modified>
</cp:coreProperties>
</file>