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5" r:id="rId2"/>
    <p:sldId id="267" r:id="rId3"/>
    <p:sldId id="266" r:id="rId4"/>
    <p:sldId id="268" r:id="rId5"/>
    <p:sldId id="269" r:id="rId6"/>
    <p:sldId id="270" r:id="rId7"/>
    <p:sldId id="271" r:id="rId8"/>
    <p:sldId id="272" r:id="rId9"/>
    <p:sldId id="273" r:id="rId10"/>
    <p:sldId id="274" r:id="rId11"/>
    <p:sldId id="275" r:id="rId12"/>
    <p:sldId id="276" r:id="rId13"/>
    <p:sldId id="277" r:id="rId14"/>
    <p:sldId id="27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0000"/>
    <a:srgbClr val="1E0000"/>
    <a:srgbClr val="360000"/>
    <a:srgbClr val="663300"/>
    <a:srgbClr val="261300"/>
    <a:srgbClr val="0094C8"/>
    <a:srgbClr val="0078A2"/>
    <a:srgbClr val="000000"/>
    <a:srgbClr val="FFCC00"/>
    <a:srgbClr val="66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96" d="100"/>
          <a:sy n="96" d="100"/>
        </p:scale>
        <p:origin x="-330"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1/26/2015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1/26/2015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1/26/2015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1/26/2015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1/26/2015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church leadership  02.jpg"/>
          <p:cNvPicPr>
            <a:picLocks noChangeAspect="1"/>
          </p:cNvPicPr>
          <p:nvPr userDrawn="1"/>
        </p:nvPicPr>
        <p:blipFill>
          <a:blip r:embed="rId13" cstate="print">
            <a:lum bright="-20000" contrast="10000"/>
          </a:blip>
          <a:stretch>
            <a:fillRect/>
          </a:stretch>
        </p:blipFill>
        <p:spPr>
          <a:xfrm>
            <a:off x="0" y="0"/>
            <a:ext cx="9144000" cy="6858000"/>
          </a:xfrm>
          <a:prstGeom prst="rect">
            <a:avLst/>
          </a:prstGeom>
        </p:spPr>
      </p:pic>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2" cstate="print">
            <a:lum bright="-20000" contrast="10000"/>
          </a:blip>
          <a:stretch>
            <a:fillRect/>
          </a:stretch>
        </p:blipFill>
        <p:spPr>
          <a:xfrm>
            <a:off x="0" y="0"/>
            <a:ext cx="9144000" cy="6858000"/>
          </a:xfrm>
          <a:prstGeom prst="rect">
            <a:avLst/>
          </a:prstGeom>
        </p:spPr>
      </p:pic>
      <p:pic>
        <p:nvPicPr>
          <p:cNvPr id="8" name="Picture 7" descr="Seattle 12th man mania.jpg"/>
          <p:cNvPicPr>
            <a:picLocks noChangeAspect="1"/>
          </p:cNvPicPr>
          <p:nvPr/>
        </p:nvPicPr>
        <p:blipFill>
          <a:blip r:embed="rId3" cstate="print"/>
          <a:stretch>
            <a:fillRect/>
          </a:stretch>
        </p:blipFill>
        <p:spPr>
          <a:xfrm>
            <a:off x="0" y="0"/>
            <a:ext cx="9144000" cy="6858000"/>
          </a:xfrm>
          <a:prstGeom prst="rect">
            <a:avLst/>
          </a:prstGeom>
        </p:spPr>
      </p:pic>
      <p:sp>
        <p:nvSpPr>
          <p:cNvPr id="4" name="Title 3"/>
          <p:cNvSpPr>
            <a:spLocks noGrp="1"/>
          </p:cNvSpPr>
          <p:nvPr>
            <p:ph type="ctrTitle"/>
          </p:nvPr>
        </p:nvSpPr>
        <p:spPr>
          <a:xfrm>
            <a:off x="304800" y="228600"/>
            <a:ext cx="8458200" cy="1295399"/>
          </a:xfrm>
          <a:solidFill>
            <a:schemeClr val="tx1">
              <a:alpha val="55000"/>
            </a:schemeClr>
          </a:solidFill>
        </p:spPr>
        <p:txBody>
          <a:bodyPr/>
          <a:lstStyle/>
          <a:p>
            <a:r>
              <a:rPr lang="en-US" dirty="0" smtClean="0"/>
              <a:t>The Road to Victory</a:t>
            </a:r>
            <a:endParaRPr lang="en-US" dirty="0"/>
          </a:p>
        </p:txBody>
      </p:sp>
      <p:sp>
        <p:nvSpPr>
          <p:cNvPr id="5" name="Subtitle 4"/>
          <p:cNvSpPr>
            <a:spLocks noGrp="1"/>
          </p:cNvSpPr>
          <p:nvPr>
            <p:ph type="subTitle" idx="1"/>
          </p:nvPr>
        </p:nvSpPr>
        <p:spPr>
          <a:xfrm>
            <a:off x="1447800" y="5638800"/>
            <a:ext cx="6400800" cy="914400"/>
          </a:xfrm>
        </p:spPr>
        <p:txBody>
          <a:bodyPr>
            <a:normAutofit/>
          </a:bodyPr>
          <a:lstStyle/>
          <a:p>
            <a:r>
              <a:rPr lang="en-US" sz="4400" dirty="0" smtClean="0"/>
              <a:t>2 Peter 1:3-11</a:t>
            </a:r>
            <a:endParaRPr lang="en-US"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eahawks playbook.jpg"/>
          <p:cNvPicPr>
            <a:picLocks noChangeAspect="1"/>
          </p:cNvPicPr>
          <p:nvPr/>
        </p:nvPicPr>
        <p:blipFill>
          <a:blip r:embed="rId2" cstate="print"/>
          <a:srcRect b="16017"/>
          <a:stretch>
            <a:fillRect/>
          </a:stretch>
        </p:blipFill>
        <p:spPr>
          <a:xfrm>
            <a:off x="0" y="1524000"/>
            <a:ext cx="4572000" cy="3007747"/>
          </a:xfrm>
          <a:prstGeom prst="rect">
            <a:avLst/>
          </a:prstGeom>
        </p:spPr>
      </p:pic>
      <p:pic>
        <p:nvPicPr>
          <p:cNvPr id="3" name="Picture 2" descr="all_scripture1-940x528.jpg"/>
          <p:cNvPicPr>
            <a:picLocks noChangeAspect="1"/>
          </p:cNvPicPr>
          <p:nvPr/>
        </p:nvPicPr>
        <p:blipFill>
          <a:blip r:embed="rId3" cstate="print"/>
          <a:stretch>
            <a:fillRect/>
          </a:stretch>
        </p:blipFill>
        <p:spPr>
          <a:xfrm>
            <a:off x="4572000" y="1524000"/>
            <a:ext cx="4572000" cy="3037332"/>
          </a:xfrm>
          <a:prstGeom prst="rect">
            <a:avLst/>
          </a:prstGeom>
        </p:spPr>
      </p:pic>
      <p:sp>
        <p:nvSpPr>
          <p:cNvPr id="5" name="Title 4"/>
          <p:cNvSpPr>
            <a:spLocks noGrp="1"/>
          </p:cNvSpPr>
          <p:nvPr>
            <p:ph type="title"/>
          </p:nvPr>
        </p:nvSpPr>
        <p:spPr/>
        <p:txBody>
          <a:bodyPr>
            <a:normAutofit fontScale="90000"/>
          </a:bodyPr>
          <a:lstStyle/>
          <a:p>
            <a:r>
              <a:rPr lang="en-US" dirty="0" smtClean="0"/>
              <a:t>Knowing the playbook..</a:t>
            </a:r>
            <a:endParaRPr lang="en-US" dirty="0"/>
          </a:p>
        </p:txBody>
      </p:sp>
      <p:sp>
        <p:nvSpPr>
          <p:cNvPr id="6" name="Content Placeholder 5"/>
          <p:cNvSpPr>
            <a:spLocks noGrp="1"/>
          </p:cNvSpPr>
          <p:nvPr>
            <p:ph idx="1"/>
          </p:nvPr>
        </p:nvSpPr>
        <p:spPr>
          <a:xfrm>
            <a:off x="152400" y="4800600"/>
            <a:ext cx="8839200" cy="1905000"/>
          </a:xfrm>
        </p:spPr>
        <p:txBody>
          <a:bodyPr>
            <a:normAutofit fontScale="77500" lnSpcReduction="20000"/>
          </a:bodyPr>
          <a:lstStyle/>
          <a:p>
            <a:r>
              <a:rPr lang="en-US" dirty="0" smtClean="0">
                <a:solidFill>
                  <a:srgbClr val="FFC000"/>
                </a:solidFill>
              </a:rPr>
              <a:t>Hebrews 4:12</a:t>
            </a:r>
            <a:r>
              <a:rPr lang="en-US" b="1" dirty="0" smtClean="0"/>
              <a:t> </a:t>
            </a:r>
            <a:r>
              <a:rPr lang="en-US" dirty="0" smtClean="0"/>
              <a:t>For the word of God is living and powerful, and sharper than any two-edged sword, piercing even to the division of soul and spirit, and of joints and marrow, and is a discerner of the thoughts and intents of the heart.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eahawks playbook.jpg"/>
          <p:cNvPicPr>
            <a:picLocks noChangeAspect="1"/>
          </p:cNvPicPr>
          <p:nvPr/>
        </p:nvPicPr>
        <p:blipFill>
          <a:blip r:embed="rId2" cstate="print"/>
          <a:srcRect b="16017"/>
          <a:stretch>
            <a:fillRect/>
          </a:stretch>
        </p:blipFill>
        <p:spPr>
          <a:xfrm>
            <a:off x="0" y="1524000"/>
            <a:ext cx="4572000" cy="3007747"/>
          </a:xfrm>
          <a:prstGeom prst="rect">
            <a:avLst/>
          </a:prstGeom>
        </p:spPr>
      </p:pic>
      <p:pic>
        <p:nvPicPr>
          <p:cNvPr id="3" name="Picture 2" descr="all_scripture1-940x528.jpg"/>
          <p:cNvPicPr>
            <a:picLocks noChangeAspect="1"/>
          </p:cNvPicPr>
          <p:nvPr/>
        </p:nvPicPr>
        <p:blipFill>
          <a:blip r:embed="rId3" cstate="print"/>
          <a:stretch>
            <a:fillRect/>
          </a:stretch>
        </p:blipFill>
        <p:spPr>
          <a:xfrm>
            <a:off x="4572000" y="1524000"/>
            <a:ext cx="4572000" cy="3037332"/>
          </a:xfrm>
          <a:prstGeom prst="rect">
            <a:avLst/>
          </a:prstGeom>
        </p:spPr>
      </p:pic>
      <p:sp>
        <p:nvSpPr>
          <p:cNvPr id="5" name="Title 4"/>
          <p:cNvSpPr>
            <a:spLocks noGrp="1"/>
          </p:cNvSpPr>
          <p:nvPr>
            <p:ph type="title"/>
          </p:nvPr>
        </p:nvSpPr>
        <p:spPr/>
        <p:txBody>
          <a:bodyPr>
            <a:normAutofit fontScale="90000"/>
          </a:bodyPr>
          <a:lstStyle/>
          <a:p>
            <a:r>
              <a:rPr lang="en-US" dirty="0" smtClean="0"/>
              <a:t>Knowing the playbook..</a:t>
            </a:r>
            <a:endParaRPr lang="en-US" dirty="0"/>
          </a:p>
        </p:txBody>
      </p:sp>
      <p:sp>
        <p:nvSpPr>
          <p:cNvPr id="6" name="Content Placeholder 5"/>
          <p:cNvSpPr>
            <a:spLocks noGrp="1"/>
          </p:cNvSpPr>
          <p:nvPr>
            <p:ph idx="1"/>
          </p:nvPr>
        </p:nvSpPr>
        <p:spPr>
          <a:xfrm>
            <a:off x="152400" y="4800600"/>
            <a:ext cx="8839200" cy="1905000"/>
          </a:xfrm>
        </p:spPr>
        <p:txBody>
          <a:bodyPr>
            <a:normAutofit fontScale="77500" lnSpcReduction="20000"/>
          </a:bodyPr>
          <a:lstStyle/>
          <a:p>
            <a:r>
              <a:rPr lang="en-US" dirty="0" smtClean="0">
                <a:solidFill>
                  <a:srgbClr val="FFC000"/>
                </a:solidFill>
              </a:rPr>
              <a:t>2 Timothy 3:16-17</a:t>
            </a:r>
            <a:r>
              <a:rPr lang="en-US" dirty="0" smtClean="0"/>
              <a:t> All Scripture is given by inspiration of God, and is profitable for doctrine, for reproof, for correction, for instruction in righteousness, 17 that the man of God may be complete, thoroughly equipped for every good work.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ag_ap_bab1_340.jpg"/>
          <p:cNvPicPr>
            <a:picLocks noChangeAspect="1"/>
          </p:cNvPicPr>
          <p:nvPr/>
        </p:nvPicPr>
        <p:blipFill>
          <a:blip r:embed="rId2" cstate="print"/>
          <a:stretch>
            <a:fillRect/>
          </a:stretch>
        </p:blipFill>
        <p:spPr>
          <a:xfrm>
            <a:off x="0" y="1524000"/>
            <a:ext cx="4572000" cy="3046095"/>
          </a:xfrm>
          <a:prstGeom prst="rect">
            <a:avLst/>
          </a:prstGeom>
        </p:spPr>
      </p:pic>
      <p:pic>
        <p:nvPicPr>
          <p:cNvPr id="3" name="Picture 2" descr="milk of word.jpg"/>
          <p:cNvPicPr>
            <a:picLocks noChangeAspect="1"/>
          </p:cNvPicPr>
          <p:nvPr/>
        </p:nvPicPr>
        <p:blipFill>
          <a:blip r:embed="rId3" cstate="print"/>
          <a:stretch>
            <a:fillRect/>
          </a:stretch>
        </p:blipFill>
        <p:spPr>
          <a:xfrm>
            <a:off x="4558632" y="1524000"/>
            <a:ext cx="4585368" cy="3048000"/>
          </a:xfrm>
          <a:prstGeom prst="rect">
            <a:avLst/>
          </a:prstGeom>
        </p:spPr>
      </p:pic>
      <p:sp>
        <p:nvSpPr>
          <p:cNvPr id="4" name="Title 3"/>
          <p:cNvSpPr>
            <a:spLocks noGrp="1"/>
          </p:cNvSpPr>
          <p:nvPr>
            <p:ph type="title"/>
          </p:nvPr>
        </p:nvSpPr>
        <p:spPr/>
        <p:txBody>
          <a:bodyPr/>
          <a:lstStyle/>
          <a:p>
            <a:r>
              <a:rPr lang="en-US" dirty="0" smtClean="0"/>
              <a:t>The ideal diet..</a:t>
            </a:r>
            <a:endParaRPr lang="en-US" dirty="0"/>
          </a:p>
        </p:txBody>
      </p:sp>
      <p:sp>
        <p:nvSpPr>
          <p:cNvPr id="5" name="Content Placeholder 4"/>
          <p:cNvSpPr>
            <a:spLocks noGrp="1"/>
          </p:cNvSpPr>
          <p:nvPr>
            <p:ph idx="1"/>
          </p:nvPr>
        </p:nvSpPr>
        <p:spPr>
          <a:xfrm>
            <a:off x="457200" y="4800600"/>
            <a:ext cx="8229600" cy="1828800"/>
          </a:xfrm>
        </p:spPr>
        <p:txBody>
          <a:bodyPr/>
          <a:lstStyle/>
          <a:p>
            <a:r>
              <a:rPr lang="en-US" dirty="0" smtClean="0">
                <a:solidFill>
                  <a:srgbClr val="FFC000"/>
                </a:solidFill>
              </a:rPr>
              <a:t>1 Peter 2:2 </a:t>
            </a:r>
            <a:r>
              <a:rPr lang="en-US" dirty="0" smtClean="0"/>
              <a:t>as newborn babes, </a:t>
            </a:r>
            <a:r>
              <a:rPr lang="en-US" i="1" dirty="0" smtClean="0"/>
              <a:t>desire the pure milk of the word</a:t>
            </a:r>
            <a:r>
              <a:rPr lang="en-US" dirty="0" smtClean="0"/>
              <a:t>, that you may grow thereby</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ible_god-speaks.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normAutofit fontScale="90000"/>
          </a:bodyPr>
          <a:lstStyle/>
          <a:p>
            <a:r>
              <a:rPr lang="en-US" dirty="0" smtClean="0"/>
              <a:t>Understanding God and His ways…</a:t>
            </a:r>
            <a:endParaRPr lang="en-US" dirty="0"/>
          </a:p>
        </p:txBody>
      </p:sp>
      <p:sp>
        <p:nvSpPr>
          <p:cNvPr id="5" name="Content Placeholder 4"/>
          <p:cNvSpPr>
            <a:spLocks noGrp="1"/>
          </p:cNvSpPr>
          <p:nvPr>
            <p:ph idx="1"/>
          </p:nvPr>
        </p:nvSpPr>
        <p:spPr>
          <a:xfrm>
            <a:off x="152400" y="1905000"/>
            <a:ext cx="8763000" cy="4800600"/>
          </a:xfrm>
          <a:solidFill>
            <a:schemeClr val="tx1">
              <a:alpha val="35000"/>
            </a:schemeClr>
          </a:solidFill>
        </p:spPr>
        <p:txBody>
          <a:bodyPr>
            <a:normAutofit fontScale="85000" lnSpcReduction="20000"/>
          </a:bodyPr>
          <a:lstStyle/>
          <a:p>
            <a:r>
              <a:rPr lang="en-US" dirty="0" smtClean="0">
                <a:solidFill>
                  <a:srgbClr val="FFC000"/>
                </a:solidFill>
              </a:rPr>
              <a:t>2 Peter 3:18  </a:t>
            </a:r>
            <a:r>
              <a:rPr lang="en-US" dirty="0" smtClean="0"/>
              <a:t>but </a:t>
            </a:r>
            <a:r>
              <a:rPr lang="en-US" i="1" u="sng" dirty="0" smtClean="0"/>
              <a:t>grow in the grace</a:t>
            </a:r>
            <a:r>
              <a:rPr lang="en-US" dirty="0" smtClean="0"/>
              <a:t> and </a:t>
            </a:r>
            <a:r>
              <a:rPr lang="en-US" i="1" u="sng" dirty="0" smtClean="0"/>
              <a:t>knowledge</a:t>
            </a:r>
            <a:r>
              <a:rPr lang="en-US" dirty="0" smtClean="0"/>
              <a:t> of our Lord and Savior Jesus Christ..</a:t>
            </a:r>
          </a:p>
          <a:p>
            <a:r>
              <a:rPr lang="en-US" dirty="0" smtClean="0"/>
              <a:t>Psalms 1:1-2 Blessed is the man Who walks not in the counsel of the ungodly, Nor stands in the path of sinners, Nor sits in the seat of the scornful;  2 But his delight is in the law of the Lord, And in His law he meditates day and night. </a:t>
            </a:r>
          </a:p>
          <a:p>
            <a:r>
              <a:rPr lang="en-US" dirty="0" smtClean="0"/>
              <a:t>Colossians 3:16 Let the word of Christ dwell in you richly in all wisdom...</a:t>
            </a:r>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2" cstate="print">
            <a:lum bright="-20000" contrast="10000"/>
          </a:blip>
          <a:stretch>
            <a:fillRect/>
          </a:stretch>
        </p:blipFill>
        <p:spPr>
          <a:xfrm>
            <a:off x="0" y="0"/>
            <a:ext cx="9144000" cy="6858000"/>
          </a:xfrm>
          <a:prstGeom prst="rect">
            <a:avLst/>
          </a:prstGeom>
        </p:spPr>
      </p:pic>
      <p:pic>
        <p:nvPicPr>
          <p:cNvPr id="8" name="Picture 7" descr="Seattle 12th man mania.jpg"/>
          <p:cNvPicPr>
            <a:picLocks noChangeAspect="1"/>
          </p:cNvPicPr>
          <p:nvPr/>
        </p:nvPicPr>
        <p:blipFill>
          <a:blip r:embed="rId3" cstate="print"/>
          <a:stretch>
            <a:fillRect/>
          </a:stretch>
        </p:blipFill>
        <p:spPr>
          <a:xfrm>
            <a:off x="0" y="0"/>
            <a:ext cx="9144000" cy="6858000"/>
          </a:xfrm>
          <a:prstGeom prst="rect">
            <a:avLst/>
          </a:prstGeom>
        </p:spPr>
      </p:pic>
      <p:sp>
        <p:nvSpPr>
          <p:cNvPr id="4" name="Title 3"/>
          <p:cNvSpPr>
            <a:spLocks noGrp="1"/>
          </p:cNvSpPr>
          <p:nvPr>
            <p:ph type="ctrTitle"/>
          </p:nvPr>
        </p:nvSpPr>
        <p:spPr>
          <a:xfrm>
            <a:off x="304800" y="228600"/>
            <a:ext cx="8458200" cy="1295399"/>
          </a:xfrm>
          <a:solidFill>
            <a:schemeClr val="tx1">
              <a:alpha val="55000"/>
            </a:schemeClr>
          </a:solidFill>
        </p:spPr>
        <p:txBody>
          <a:bodyPr/>
          <a:lstStyle/>
          <a:p>
            <a:r>
              <a:rPr lang="en-US" dirty="0" smtClean="0"/>
              <a:t>The Road to Victory</a:t>
            </a:r>
            <a:endParaRPr lang="en-US" dirty="0"/>
          </a:p>
        </p:txBody>
      </p:sp>
      <p:sp>
        <p:nvSpPr>
          <p:cNvPr id="5" name="Subtitle 4"/>
          <p:cNvSpPr>
            <a:spLocks noGrp="1"/>
          </p:cNvSpPr>
          <p:nvPr>
            <p:ph type="subTitle" idx="1"/>
          </p:nvPr>
        </p:nvSpPr>
        <p:spPr>
          <a:xfrm>
            <a:off x="1447800" y="5638800"/>
            <a:ext cx="6400800" cy="914400"/>
          </a:xfrm>
        </p:spPr>
        <p:txBody>
          <a:bodyPr>
            <a:normAutofit/>
          </a:bodyPr>
          <a:lstStyle/>
          <a:p>
            <a:r>
              <a:rPr lang="en-US" sz="4400" dirty="0" smtClean="0"/>
              <a:t>2 Peter 1:3-11</a:t>
            </a:r>
            <a:endParaRPr lang="en-US" sz="4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ate_Burleson_Seahawks_Lions_thumb[30].jpg"/>
          <p:cNvPicPr>
            <a:picLocks noChangeAspect="1"/>
          </p:cNvPicPr>
          <p:nvPr/>
        </p:nvPicPr>
        <p:blipFill>
          <a:blip r:embed="rId2" cstate="print">
            <a:lum bright="-10000" contrast="10000"/>
          </a:blip>
          <a:stretch>
            <a:fillRect/>
          </a:stretch>
        </p:blipFill>
        <p:spPr>
          <a:xfrm>
            <a:off x="0" y="0"/>
            <a:ext cx="9156784" cy="6858000"/>
          </a:xfrm>
          <a:prstGeom prst="rect">
            <a:avLst/>
          </a:prstGeom>
        </p:spPr>
      </p:pic>
      <p:sp>
        <p:nvSpPr>
          <p:cNvPr id="3" name="Rectangle 2"/>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solidFill>
            <a:schemeClr val="tx1">
              <a:alpha val="52000"/>
            </a:schemeClr>
          </a:solidFill>
        </p:spPr>
        <p:txBody>
          <a:bodyPr>
            <a:normAutofit fontScale="90000"/>
          </a:bodyPr>
          <a:lstStyle/>
          <a:p>
            <a:r>
              <a:rPr lang="en-US" dirty="0" smtClean="0"/>
              <a:t>Winning is never automatic…</a:t>
            </a:r>
            <a:endParaRPr lang="en-US" dirty="0"/>
          </a:p>
        </p:txBody>
      </p:sp>
      <p:sp>
        <p:nvSpPr>
          <p:cNvPr id="5" name="Content Placeholder 4"/>
          <p:cNvSpPr>
            <a:spLocks noGrp="1"/>
          </p:cNvSpPr>
          <p:nvPr>
            <p:ph idx="1"/>
          </p:nvPr>
        </p:nvSpPr>
        <p:spPr>
          <a:xfrm>
            <a:off x="381000" y="5303837"/>
            <a:ext cx="8077200" cy="1554163"/>
          </a:xfrm>
          <a:solidFill>
            <a:schemeClr val="tx1">
              <a:alpha val="40000"/>
            </a:schemeClr>
          </a:solidFill>
        </p:spPr>
        <p:txBody>
          <a:bodyPr/>
          <a:lstStyle/>
          <a:p>
            <a:r>
              <a:rPr lang="en-US" dirty="0" smtClean="0"/>
              <a:t>Back to basics… find their identity, face each game, play as a team…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dissolve">
                                      <p:cBhvr>
                                        <p:cTn id="7" dur="500"/>
                                        <p:tgtEl>
                                          <p:spTgt spid="5">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ssolve">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Content Placeholder 13" descr="responding_to_spiritual_emptiness.jpg"/>
          <p:cNvPicPr>
            <a:picLocks noChangeAspect="1"/>
          </p:cNvPicPr>
          <p:nvPr/>
        </p:nvPicPr>
        <p:blipFill>
          <a:blip r:embed="rId2" cstate="print"/>
          <a:srcRect t="7912" b="7912"/>
          <a:stretch>
            <a:fillRect/>
          </a:stretch>
        </p:blipFill>
        <p:spPr>
          <a:xfrm>
            <a:off x="0" y="1600200"/>
            <a:ext cx="9144000" cy="3276600"/>
          </a:xfrm>
          <a:prstGeom prst="rect">
            <a:avLst/>
          </a:prstGeom>
        </p:spPr>
      </p:pic>
      <p:sp>
        <p:nvSpPr>
          <p:cNvPr id="2" name="Title 1"/>
          <p:cNvSpPr>
            <a:spLocks noGrp="1"/>
          </p:cNvSpPr>
          <p:nvPr>
            <p:ph type="title"/>
          </p:nvPr>
        </p:nvSpPr>
        <p:spPr>
          <a:xfrm>
            <a:off x="457200" y="152400"/>
            <a:ext cx="5486400" cy="1447800"/>
          </a:xfrm>
        </p:spPr>
        <p:txBody>
          <a:bodyPr>
            <a:normAutofit/>
          </a:bodyPr>
          <a:lstStyle/>
          <a:p>
            <a:r>
              <a:rPr lang="en-US" dirty="0" smtClean="0"/>
              <a:t>Victorious living is not automatic…</a:t>
            </a:r>
            <a:endParaRPr lang="en-US" dirty="0"/>
          </a:p>
        </p:txBody>
      </p:sp>
      <p:sp>
        <p:nvSpPr>
          <p:cNvPr id="15" name="Rectangle 14"/>
          <p:cNvSpPr/>
          <p:nvPr/>
        </p:nvSpPr>
        <p:spPr>
          <a:xfrm>
            <a:off x="0" y="1600200"/>
            <a:ext cx="9144000" cy="33528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Content Placeholder 17"/>
          <p:cNvSpPr>
            <a:spLocks noGrp="1"/>
          </p:cNvSpPr>
          <p:nvPr>
            <p:ph idx="1"/>
          </p:nvPr>
        </p:nvSpPr>
        <p:spPr>
          <a:xfrm>
            <a:off x="152400" y="4191000"/>
            <a:ext cx="8686800" cy="2362200"/>
          </a:xfrm>
          <a:solidFill>
            <a:schemeClr val="tx1">
              <a:alpha val="50000"/>
            </a:schemeClr>
          </a:solidFill>
        </p:spPr>
        <p:txBody>
          <a:bodyPr>
            <a:normAutofit fontScale="85000" lnSpcReduction="20000"/>
          </a:bodyPr>
          <a:lstStyle/>
          <a:p>
            <a:r>
              <a:rPr lang="en-US" dirty="0" smtClean="0"/>
              <a:t>Philippians 3:12-14 I do not count myself to have apprehended; but one thing I do, forgetting those things which are behind and reaching forward to those things which are ahead, 14 I </a:t>
            </a:r>
            <a:r>
              <a:rPr lang="en-US" i="1" dirty="0" smtClean="0"/>
              <a:t>press toward the goal</a:t>
            </a:r>
            <a:r>
              <a:rPr lang="en-US" dirty="0" smtClean="0"/>
              <a:t> for the prize of the upward call of God in Christ Jesus…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
                                            <p:bg/>
                                          </p:spTgt>
                                        </p:tgtEl>
                                        <p:attrNameLst>
                                          <p:attrName>style.visibility</p:attrName>
                                        </p:attrNameLst>
                                      </p:cBhvr>
                                      <p:to>
                                        <p:strVal val="visible"/>
                                      </p:to>
                                    </p:set>
                                    <p:animEffect transition="in" filter="dissolve">
                                      <p:cBhvr>
                                        <p:cTn id="7" dur="500"/>
                                        <p:tgtEl>
                                          <p:spTgt spid="18">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
                                            <p:txEl>
                                              <p:pRg st="0" end="0"/>
                                            </p:txEl>
                                          </p:spTgt>
                                        </p:tgtEl>
                                        <p:attrNameLst>
                                          <p:attrName>style.visibility</p:attrName>
                                        </p:attrNameLst>
                                      </p:cBhvr>
                                      <p:to>
                                        <p:strVal val="visible"/>
                                      </p:to>
                                    </p:set>
                                    <p:animEffect transition="in" filter="dissolve">
                                      <p:cBhvr>
                                        <p:cTn id="12" dur="500"/>
                                        <p:tgtEl>
                                          <p:spTgt spid="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eahawks winning attitude.jpg"/>
          <p:cNvPicPr>
            <a:picLocks noChangeAspect="1"/>
          </p:cNvPicPr>
          <p:nvPr/>
        </p:nvPicPr>
        <p:blipFill>
          <a:blip r:embed="rId2" cstate="print">
            <a:lum contrast="10000"/>
          </a:blip>
          <a:stretch>
            <a:fillRect/>
          </a:stretch>
        </p:blipFill>
        <p:spPr>
          <a:xfrm>
            <a:off x="0" y="1295400"/>
            <a:ext cx="4572000" cy="3124200"/>
          </a:xfrm>
          <a:prstGeom prst="rect">
            <a:avLst/>
          </a:prstGeom>
        </p:spPr>
      </p:pic>
      <p:sp>
        <p:nvSpPr>
          <p:cNvPr id="4" name="Title 3"/>
          <p:cNvSpPr>
            <a:spLocks noGrp="1"/>
          </p:cNvSpPr>
          <p:nvPr>
            <p:ph type="title"/>
          </p:nvPr>
        </p:nvSpPr>
        <p:spPr>
          <a:xfrm>
            <a:off x="381000" y="152400"/>
            <a:ext cx="6629400" cy="1219200"/>
          </a:xfrm>
        </p:spPr>
        <p:txBody>
          <a:bodyPr>
            <a:normAutofit fontScale="90000"/>
          </a:bodyPr>
          <a:lstStyle/>
          <a:p>
            <a:r>
              <a:rPr lang="en-US" dirty="0" smtClean="0"/>
              <a:t>Realizing our new identity…</a:t>
            </a:r>
            <a:endParaRPr lang="en-US" dirty="0"/>
          </a:p>
        </p:txBody>
      </p:sp>
      <p:sp>
        <p:nvSpPr>
          <p:cNvPr id="7" name="Content Placeholder 6"/>
          <p:cNvSpPr>
            <a:spLocks noGrp="1"/>
          </p:cNvSpPr>
          <p:nvPr>
            <p:ph idx="1"/>
          </p:nvPr>
        </p:nvSpPr>
        <p:spPr>
          <a:xfrm>
            <a:off x="152400" y="4572000"/>
            <a:ext cx="8610600" cy="2133600"/>
          </a:xfrm>
        </p:spPr>
        <p:txBody>
          <a:bodyPr>
            <a:normAutofit fontScale="70000" lnSpcReduction="20000"/>
          </a:bodyPr>
          <a:lstStyle/>
          <a:p>
            <a:r>
              <a:rPr lang="en-US" dirty="0" smtClean="0">
                <a:solidFill>
                  <a:srgbClr val="FFC000"/>
                </a:solidFill>
              </a:rPr>
              <a:t>Ephesians 2:4-6 </a:t>
            </a:r>
            <a:r>
              <a:rPr lang="en-US" dirty="0" smtClean="0"/>
              <a:t>But God, who is rich in mercy, because of His great love with which He loved us, 5 even when we were dead in trespasses, made us alive together with Christ (by grace you have been saved), 6 and raised us up together, and </a:t>
            </a:r>
            <a:r>
              <a:rPr lang="en-US" u="sng" dirty="0" smtClean="0">
                <a:solidFill>
                  <a:srgbClr val="FFC000"/>
                </a:solidFill>
              </a:rPr>
              <a:t>made us sit together</a:t>
            </a:r>
            <a:r>
              <a:rPr lang="en-US" i="1" dirty="0" smtClean="0">
                <a:solidFill>
                  <a:srgbClr val="FFC000"/>
                </a:solidFill>
              </a:rPr>
              <a:t> </a:t>
            </a:r>
            <a:r>
              <a:rPr lang="en-US" i="1" dirty="0" smtClean="0"/>
              <a:t>in the </a:t>
            </a:r>
            <a:r>
              <a:rPr lang="en-US" u="sng" dirty="0" smtClean="0">
                <a:solidFill>
                  <a:srgbClr val="FFC000"/>
                </a:solidFill>
              </a:rPr>
              <a:t>heavenly places</a:t>
            </a:r>
            <a:r>
              <a:rPr lang="en-US" i="1" dirty="0" smtClean="0"/>
              <a:t> in Christ Jesus</a:t>
            </a:r>
            <a:r>
              <a:rPr lang="en-US" dirty="0" smtClean="0"/>
              <a:t>....</a:t>
            </a:r>
          </a:p>
          <a:p>
            <a:endParaRPr lang="en-US" dirty="0"/>
          </a:p>
        </p:txBody>
      </p:sp>
      <p:pic>
        <p:nvPicPr>
          <p:cNvPr id="8" name="Content Placeholder 5" descr="identity-who-you-are-in-christ.jpg"/>
          <p:cNvPicPr>
            <a:picLocks noChangeAspect="1"/>
          </p:cNvPicPr>
          <p:nvPr/>
        </p:nvPicPr>
        <p:blipFill>
          <a:blip r:embed="rId3" cstate="print">
            <a:lum contrast="10000"/>
          </a:blip>
          <a:stretch>
            <a:fillRect/>
          </a:stretch>
        </p:blipFill>
        <p:spPr>
          <a:xfrm>
            <a:off x="4572000" y="1295400"/>
            <a:ext cx="4572000" cy="3124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ho-am-i.jpg"/>
          <p:cNvPicPr>
            <a:picLocks noChangeAspect="1"/>
          </p:cNvPicPr>
          <p:nvPr/>
        </p:nvPicPr>
        <p:blipFill>
          <a:blip r:embed="rId2" cstate="print"/>
          <a:stretch>
            <a:fillRect/>
          </a:stretch>
        </p:blipFill>
        <p:spPr>
          <a:xfrm>
            <a:off x="1752600" y="1295400"/>
            <a:ext cx="5660128" cy="3269901"/>
          </a:xfrm>
          <a:prstGeom prst="rect">
            <a:avLst/>
          </a:prstGeom>
        </p:spPr>
      </p:pic>
      <p:sp>
        <p:nvSpPr>
          <p:cNvPr id="3" name="Rectangle 2"/>
          <p:cNvSpPr/>
          <p:nvPr/>
        </p:nvSpPr>
        <p:spPr>
          <a:xfrm>
            <a:off x="1676400" y="1219200"/>
            <a:ext cx="5715000" cy="3429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smtClean="0"/>
              <a:t>Who are you ..</a:t>
            </a:r>
            <a:endParaRPr lang="en-US" dirty="0"/>
          </a:p>
        </p:txBody>
      </p:sp>
      <p:sp>
        <p:nvSpPr>
          <p:cNvPr id="5" name="Content Placeholder 4"/>
          <p:cNvSpPr>
            <a:spLocks noGrp="1"/>
          </p:cNvSpPr>
          <p:nvPr>
            <p:ph idx="1"/>
          </p:nvPr>
        </p:nvSpPr>
        <p:spPr>
          <a:xfrm>
            <a:off x="228600" y="4648200"/>
            <a:ext cx="8763000" cy="1981200"/>
          </a:xfrm>
        </p:spPr>
        <p:txBody>
          <a:bodyPr>
            <a:normAutofit fontScale="70000" lnSpcReduction="20000"/>
          </a:bodyPr>
          <a:lstStyle/>
          <a:p>
            <a:r>
              <a:rPr lang="en-US" dirty="0" smtClean="0">
                <a:solidFill>
                  <a:srgbClr val="FFC000"/>
                </a:solidFill>
              </a:rPr>
              <a:t>Romans 6:4-5 </a:t>
            </a:r>
            <a:r>
              <a:rPr lang="en-US" dirty="0" smtClean="0"/>
              <a:t>we were buried with Him through baptism into death, that just as Christ was raised from the dead by the glory of the Father, even so we also should walk in newness of life. 5 For if we have been united together in the likeness of His death, certainly we also shall be in the likeness of His resurrection..</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ook-up-Jumper-Cables-Step-8.jpg"/>
          <p:cNvPicPr>
            <a:picLocks noChangeAspect="1"/>
          </p:cNvPicPr>
          <p:nvPr/>
        </p:nvPicPr>
        <p:blipFill>
          <a:blip r:embed="rId2" cstate="print"/>
          <a:stretch>
            <a:fillRect/>
          </a:stretch>
        </p:blipFill>
        <p:spPr>
          <a:xfrm>
            <a:off x="2286000" y="1447800"/>
            <a:ext cx="4495800" cy="2999437"/>
          </a:xfrm>
          <a:prstGeom prst="rect">
            <a:avLst/>
          </a:prstGeom>
        </p:spPr>
      </p:pic>
      <p:sp>
        <p:nvSpPr>
          <p:cNvPr id="3" name="Title 2"/>
          <p:cNvSpPr>
            <a:spLocks noGrp="1"/>
          </p:cNvSpPr>
          <p:nvPr>
            <p:ph type="title"/>
          </p:nvPr>
        </p:nvSpPr>
        <p:spPr>
          <a:xfrm>
            <a:off x="381000" y="304800"/>
            <a:ext cx="6248400" cy="1143000"/>
          </a:xfrm>
        </p:spPr>
        <p:txBody>
          <a:bodyPr>
            <a:normAutofit fontScale="90000"/>
          </a:bodyPr>
          <a:lstStyle/>
          <a:p>
            <a:r>
              <a:rPr lang="en-US" dirty="0" smtClean="0"/>
              <a:t>New energy connection..</a:t>
            </a:r>
            <a:endParaRPr lang="en-US" dirty="0"/>
          </a:p>
        </p:txBody>
      </p:sp>
      <p:sp>
        <p:nvSpPr>
          <p:cNvPr id="4" name="Content Placeholder 3"/>
          <p:cNvSpPr>
            <a:spLocks noGrp="1"/>
          </p:cNvSpPr>
          <p:nvPr>
            <p:ph idx="1"/>
          </p:nvPr>
        </p:nvSpPr>
        <p:spPr>
          <a:xfrm>
            <a:off x="457200" y="4648200"/>
            <a:ext cx="8229600" cy="2057400"/>
          </a:xfrm>
        </p:spPr>
        <p:txBody>
          <a:bodyPr/>
          <a:lstStyle/>
          <a:p>
            <a:r>
              <a:rPr lang="en-US" dirty="0" smtClean="0"/>
              <a:t>In Christ.. the cable of Jesus’ victory on the cross is connected with our dead spirit.. I am raised to new life…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ather-giving-away-daughter.jpg"/>
          <p:cNvPicPr>
            <a:picLocks noChangeAspect="1"/>
          </p:cNvPicPr>
          <p:nvPr/>
        </p:nvPicPr>
        <p:blipFill>
          <a:blip r:embed="rId2" cstate="print"/>
          <a:stretch>
            <a:fillRect/>
          </a:stretch>
        </p:blipFill>
        <p:spPr>
          <a:xfrm>
            <a:off x="2133600" y="1143000"/>
            <a:ext cx="5029200" cy="4034413"/>
          </a:xfrm>
          <a:prstGeom prst="rect">
            <a:avLst/>
          </a:prstGeom>
        </p:spPr>
      </p:pic>
      <p:sp>
        <p:nvSpPr>
          <p:cNvPr id="3" name="Title 2"/>
          <p:cNvSpPr>
            <a:spLocks noGrp="1"/>
          </p:cNvSpPr>
          <p:nvPr>
            <p:ph type="title"/>
          </p:nvPr>
        </p:nvSpPr>
        <p:spPr>
          <a:xfrm>
            <a:off x="381000" y="228600"/>
            <a:ext cx="5562600" cy="1143000"/>
          </a:xfrm>
          <a:solidFill>
            <a:schemeClr val="tx1">
              <a:alpha val="40000"/>
            </a:schemeClr>
          </a:solidFill>
        </p:spPr>
        <p:txBody>
          <a:bodyPr/>
          <a:lstStyle/>
          <a:p>
            <a:r>
              <a:rPr lang="en-US" dirty="0" smtClean="0"/>
              <a:t>Wedding ceremony..</a:t>
            </a:r>
            <a:endParaRPr lang="en-US" dirty="0"/>
          </a:p>
        </p:txBody>
      </p:sp>
      <p:sp>
        <p:nvSpPr>
          <p:cNvPr id="4" name="Content Placeholder 3"/>
          <p:cNvSpPr>
            <a:spLocks noGrp="1"/>
          </p:cNvSpPr>
          <p:nvPr>
            <p:ph idx="1"/>
          </p:nvPr>
        </p:nvSpPr>
        <p:spPr>
          <a:xfrm>
            <a:off x="457200" y="5029200"/>
            <a:ext cx="8229600" cy="1524000"/>
          </a:xfrm>
          <a:solidFill>
            <a:schemeClr val="tx1">
              <a:alpha val="50000"/>
            </a:schemeClr>
          </a:solidFill>
        </p:spPr>
        <p:txBody>
          <a:bodyPr/>
          <a:lstStyle/>
          <a:p>
            <a:r>
              <a:rPr lang="en-US" dirty="0" smtClean="0"/>
              <a:t>Father gives daughter away… she leaves belonging to her new husband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dissolve">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dissolve">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artakers-of-the-divine-nature.jpg"/>
          <p:cNvPicPr>
            <a:picLocks noChangeAspect="1"/>
          </p:cNvPicPr>
          <p:nvPr/>
        </p:nvPicPr>
        <p:blipFill>
          <a:blip r:embed="rId2" cstate="print"/>
          <a:stretch>
            <a:fillRect/>
          </a:stretch>
        </p:blipFill>
        <p:spPr>
          <a:xfrm>
            <a:off x="0" y="1447800"/>
            <a:ext cx="4572000" cy="2667000"/>
          </a:xfrm>
          <a:prstGeom prst="rect">
            <a:avLst/>
          </a:prstGeom>
        </p:spPr>
      </p:pic>
      <p:sp>
        <p:nvSpPr>
          <p:cNvPr id="3" name="Title 2"/>
          <p:cNvSpPr>
            <a:spLocks noGrp="1"/>
          </p:cNvSpPr>
          <p:nvPr>
            <p:ph type="title"/>
          </p:nvPr>
        </p:nvSpPr>
        <p:spPr/>
        <p:txBody>
          <a:bodyPr/>
          <a:lstStyle/>
          <a:p>
            <a:r>
              <a:rPr lang="en-US" dirty="0" smtClean="0"/>
              <a:t>Our new nature…</a:t>
            </a:r>
            <a:endParaRPr lang="en-US" dirty="0"/>
          </a:p>
        </p:txBody>
      </p:sp>
      <p:sp>
        <p:nvSpPr>
          <p:cNvPr id="6" name="Content Placeholder 5"/>
          <p:cNvSpPr>
            <a:spLocks noGrp="1"/>
          </p:cNvSpPr>
          <p:nvPr>
            <p:ph idx="1"/>
          </p:nvPr>
        </p:nvSpPr>
        <p:spPr>
          <a:xfrm>
            <a:off x="152400" y="4267200"/>
            <a:ext cx="8763000" cy="2438400"/>
          </a:xfrm>
        </p:spPr>
        <p:txBody>
          <a:bodyPr>
            <a:normAutofit fontScale="70000" lnSpcReduction="20000"/>
          </a:bodyPr>
          <a:lstStyle/>
          <a:p>
            <a:r>
              <a:rPr lang="en-US" dirty="0" smtClean="0">
                <a:solidFill>
                  <a:srgbClr val="FFC000"/>
                </a:solidFill>
              </a:rPr>
              <a:t>2 Peter 1:3-4 </a:t>
            </a:r>
            <a:r>
              <a:rPr lang="en-US" dirty="0" smtClean="0"/>
              <a:t>His divine power has </a:t>
            </a:r>
            <a:r>
              <a:rPr lang="en-US" u="sng" dirty="0" smtClean="0"/>
              <a:t>given to us all things that pertain to life and godliness</a:t>
            </a:r>
            <a:r>
              <a:rPr lang="en-US" dirty="0" smtClean="0"/>
              <a:t>, through the knowledge of Him who called us by glory and virtue, 4 by which have been given to us exceedingly great and precious promises, </a:t>
            </a:r>
            <a:r>
              <a:rPr lang="en-US" u="sng" dirty="0" smtClean="0">
                <a:solidFill>
                  <a:srgbClr val="FFC000"/>
                </a:solidFill>
              </a:rPr>
              <a:t>that through these you may be partakers of the divine nature</a:t>
            </a:r>
            <a:r>
              <a:rPr lang="en-US" dirty="0" smtClean="0"/>
              <a:t>, having escaped the corruption that is in the world through lust.</a:t>
            </a:r>
            <a:endParaRPr lang="en-US" dirty="0"/>
          </a:p>
        </p:txBody>
      </p:sp>
      <p:pic>
        <p:nvPicPr>
          <p:cNvPr id="7" name="Content Placeholder 4" descr="DNA.jpg"/>
          <p:cNvPicPr>
            <a:picLocks noChangeAspect="1"/>
          </p:cNvPicPr>
          <p:nvPr/>
        </p:nvPicPr>
        <p:blipFill>
          <a:blip r:embed="rId3" cstate="print"/>
          <a:stretch>
            <a:fillRect/>
          </a:stretch>
        </p:blipFill>
        <p:spPr>
          <a:xfrm>
            <a:off x="4572000" y="1447800"/>
            <a:ext cx="4572000" cy="2667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iding a bicycle.jpg"/>
          <p:cNvPicPr>
            <a:picLocks noChangeAspect="1"/>
          </p:cNvPicPr>
          <p:nvPr/>
        </p:nvPicPr>
        <p:blipFill>
          <a:blip r:embed="rId2" cstate="print"/>
          <a:stretch>
            <a:fillRect/>
          </a:stretch>
        </p:blipFill>
        <p:spPr>
          <a:xfrm>
            <a:off x="2362200" y="1447800"/>
            <a:ext cx="4114800" cy="3124200"/>
          </a:xfrm>
          <a:prstGeom prst="rect">
            <a:avLst/>
          </a:prstGeom>
        </p:spPr>
      </p:pic>
      <p:sp>
        <p:nvSpPr>
          <p:cNvPr id="3" name="Title 2"/>
          <p:cNvSpPr>
            <a:spLocks noGrp="1"/>
          </p:cNvSpPr>
          <p:nvPr>
            <p:ph type="title"/>
          </p:nvPr>
        </p:nvSpPr>
        <p:spPr>
          <a:xfrm>
            <a:off x="381000" y="304800"/>
            <a:ext cx="6781800" cy="1143000"/>
          </a:xfrm>
        </p:spPr>
        <p:txBody>
          <a:bodyPr>
            <a:normAutofit fontScale="90000"/>
          </a:bodyPr>
          <a:lstStyle/>
          <a:p>
            <a:r>
              <a:rPr lang="en-US" dirty="0" smtClean="0"/>
              <a:t>Spiritual growth takes effort..</a:t>
            </a:r>
            <a:endParaRPr lang="en-US" dirty="0"/>
          </a:p>
        </p:txBody>
      </p:sp>
      <p:sp>
        <p:nvSpPr>
          <p:cNvPr id="4" name="Content Placeholder 3"/>
          <p:cNvSpPr>
            <a:spLocks noGrp="1"/>
          </p:cNvSpPr>
          <p:nvPr>
            <p:ph idx="1"/>
          </p:nvPr>
        </p:nvSpPr>
        <p:spPr>
          <a:xfrm>
            <a:off x="457200" y="4648200"/>
            <a:ext cx="8229600" cy="2057400"/>
          </a:xfrm>
        </p:spPr>
        <p:txBody>
          <a:bodyPr/>
          <a:lstStyle/>
          <a:p>
            <a:r>
              <a:rPr lang="en-US" dirty="0" smtClean="0"/>
              <a:t>2 Pet 1:5-8 give diligence add to your faith… maintain forward motion..</a:t>
            </a:r>
          </a:p>
          <a:p>
            <a:r>
              <a:rPr lang="en-US" dirty="0" smtClean="0">
                <a:solidFill>
                  <a:srgbClr val="FFC000"/>
                </a:solidFill>
              </a:rPr>
              <a:t>RATE  X  TIME  =  DISTANCE</a:t>
            </a:r>
            <a:endParaRPr lang="en-US" dirty="0">
              <a:solidFill>
                <a:srgbClr val="FFC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1564</TotalTime>
  <Words>597</Words>
  <Application>Microsoft Office PowerPoint</Application>
  <PresentationFormat>On-screen Show (4:3)</PresentationFormat>
  <Paragraphs>33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The Road to Victory</vt:lpstr>
      <vt:lpstr>Winning is never automatic…</vt:lpstr>
      <vt:lpstr>Victorious living is not automatic…</vt:lpstr>
      <vt:lpstr>Realizing our new identity…</vt:lpstr>
      <vt:lpstr>Who are you ..</vt:lpstr>
      <vt:lpstr>New energy connection..</vt:lpstr>
      <vt:lpstr>Wedding ceremony..</vt:lpstr>
      <vt:lpstr>Our new nature…</vt:lpstr>
      <vt:lpstr>Spiritual growth takes effort..</vt:lpstr>
      <vt:lpstr>Knowing the playbook..</vt:lpstr>
      <vt:lpstr>Knowing the playbook..</vt:lpstr>
      <vt:lpstr>The ideal diet..</vt:lpstr>
      <vt:lpstr>Understanding God and His ways…</vt:lpstr>
      <vt:lpstr>The Road to Victory</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265</cp:revision>
  <dcterms:created xsi:type="dcterms:W3CDTF">2011-02-15T07:29:10Z</dcterms:created>
  <dcterms:modified xsi:type="dcterms:W3CDTF">2015-01-26T16:50:27Z</dcterms:modified>
</cp:coreProperties>
</file>