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000"/>
    <a:srgbClr val="1E0000"/>
    <a:srgbClr val="360000"/>
    <a:srgbClr val="663300"/>
    <a:srgbClr val="261300"/>
    <a:srgbClr val="0094C8"/>
    <a:srgbClr val="0078A2"/>
    <a:srgbClr val="000000"/>
    <a:srgbClr val="FFCC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33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urch leadership  02.jpg"/>
          <p:cNvPicPr>
            <a:picLocks noChangeAspect="1"/>
          </p:cNvPicPr>
          <p:nvPr userDrawn="1"/>
        </p:nvPicPr>
        <p:blipFill>
          <a:blip r:embed="rId13" cstate="print">
            <a:lum bright="-20000" contras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church leadership  02.jpg"/>
          <p:cNvPicPr>
            <a:picLocks noChangeAspect="1"/>
          </p:cNvPicPr>
          <p:nvPr/>
        </p:nvPicPr>
        <p:blipFill>
          <a:blip r:embed="rId2" cstate="print">
            <a:lum bright="-20000" contrast="10000"/>
          </a:blip>
          <a:stretch>
            <a:fillRect/>
          </a:stretch>
        </p:blipFill>
        <p:spPr>
          <a:xfrm>
            <a:off x="0" y="0"/>
            <a:ext cx="9144000" cy="6858000"/>
          </a:xfrm>
          <a:prstGeom prst="rect">
            <a:avLst/>
          </a:prstGeom>
        </p:spPr>
      </p:pic>
      <p:sp>
        <p:nvSpPr>
          <p:cNvPr id="4" name="Title 3"/>
          <p:cNvSpPr>
            <a:spLocks noGrp="1"/>
          </p:cNvSpPr>
          <p:nvPr>
            <p:ph type="ctrTitle"/>
          </p:nvPr>
        </p:nvSpPr>
        <p:spPr>
          <a:xfrm>
            <a:off x="228600" y="533400"/>
            <a:ext cx="8763000" cy="1066799"/>
          </a:xfrm>
        </p:spPr>
        <p:txBody>
          <a:bodyPr/>
          <a:lstStyle/>
          <a:p>
            <a:r>
              <a:rPr lang="en-US" sz="4800" dirty="0" smtClean="0"/>
              <a:t>V</a:t>
            </a:r>
            <a:r>
              <a:rPr lang="en-US" sz="4400" dirty="0" smtClean="0"/>
              <a:t>ictorious </a:t>
            </a:r>
            <a:r>
              <a:rPr lang="en-US" sz="4800" dirty="0" smtClean="0"/>
              <a:t>Christian Living</a:t>
            </a:r>
            <a:endParaRPr lang="en-US" sz="4400" dirty="0"/>
          </a:p>
        </p:txBody>
      </p:sp>
      <p:sp>
        <p:nvSpPr>
          <p:cNvPr id="5" name="Subtitle 4"/>
          <p:cNvSpPr>
            <a:spLocks noGrp="1"/>
          </p:cNvSpPr>
          <p:nvPr>
            <p:ph type="subTitle" idx="1"/>
          </p:nvPr>
        </p:nvSpPr>
        <p:spPr>
          <a:xfrm>
            <a:off x="1447800" y="5638800"/>
            <a:ext cx="6400800" cy="914400"/>
          </a:xfrm>
        </p:spPr>
        <p:txBody>
          <a:bodyPr>
            <a:normAutofit/>
          </a:bodyPr>
          <a:lstStyle/>
          <a:p>
            <a:r>
              <a:rPr lang="en-US" sz="4400" dirty="0" smtClean="0"/>
              <a:t>Romans 8:1-11</a:t>
            </a:r>
            <a:endParaRPr lang="en-US" sz="4400" dirty="0"/>
          </a:p>
        </p:txBody>
      </p:sp>
      <p:pic>
        <p:nvPicPr>
          <p:cNvPr id="9" name="Picture 8" descr="victory-is-found-in-Christ-02.jpeg"/>
          <p:cNvPicPr>
            <a:picLocks noChangeAspect="1"/>
          </p:cNvPicPr>
          <p:nvPr/>
        </p:nvPicPr>
        <p:blipFill>
          <a:blip r:embed="rId3" cstate="print">
            <a:lum bright="-10000" contrast="10000"/>
          </a:blip>
          <a:stretch>
            <a:fillRect/>
          </a:stretch>
        </p:blipFill>
        <p:spPr>
          <a:xfrm>
            <a:off x="0" y="1905000"/>
            <a:ext cx="9144000" cy="3340894"/>
          </a:xfrm>
          <a:prstGeom prst="rect">
            <a:avLst/>
          </a:prstGeom>
          <a:effectLst>
            <a:glow rad="139700">
              <a:schemeClr val="accent6">
                <a:satMod val="175000"/>
                <a:alpha val="40000"/>
              </a:schemeClr>
            </a:glow>
          </a:effectLst>
        </p:spPr>
      </p:pic>
      <p:sp>
        <p:nvSpPr>
          <p:cNvPr id="10" name="Rectangle 9"/>
          <p:cNvSpPr/>
          <p:nvPr/>
        </p:nvSpPr>
        <p:spPr>
          <a:xfrm>
            <a:off x="0" y="1905000"/>
            <a:ext cx="9144000" cy="33528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dboard stage props.jpg"/>
          <p:cNvPicPr>
            <a:picLocks noChangeAspect="1"/>
          </p:cNvPicPr>
          <p:nvPr/>
        </p:nvPicPr>
        <p:blipFill>
          <a:blip r:embed="rId2" cstate="print">
            <a:lum bright="-15000" contrast="15000"/>
          </a:blip>
          <a:stretch>
            <a:fillRect/>
          </a:stretch>
        </p:blipFill>
        <p:spPr>
          <a:xfrm>
            <a:off x="0" y="0"/>
            <a:ext cx="9179168" cy="6858000"/>
          </a:xfrm>
          <a:prstGeom prst="rect">
            <a:avLst/>
          </a:prstGeom>
        </p:spPr>
      </p:pic>
      <p:sp>
        <p:nvSpPr>
          <p:cNvPr id="3" name="Title 2"/>
          <p:cNvSpPr>
            <a:spLocks noGrp="1"/>
          </p:cNvSpPr>
          <p:nvPr>
            <p:ph type="title"/>
          </p:nvPr>
        </p:nvSpPr>
        <p:spPr>
          <a:solidFill>
            <a:schemeClr val="tx1">
              <a:alpha val="50000"/>
            </a:schemeClr>
          </a:solidFill>
        </p:spPr>
        <p:txBody>
          <a:bodyPr>
            <a:normAutofit fontScale="90000"/>
          </a:bodyPr>
          <a:lstStyle/>
          <a:p>
            <a:r>
              <a:rPr lang="en-US" dirty="0" smtClean="0"/>
              <a:t>Cardboard imitations..</a:t>
            </a:r>
            <a:endParaRPr lang="en-US" dirty="0"/>
          </a:p>
        </p:txBody>
      </p:sp>
      <p:sp>
        <p:nvSpPr>
          <p:cNvPr id="4" name="Content Placeholder 3"/>
          <p:cNvSpPr>
            <a:spLocks noGrp="1"/>
          </p:cNvSpPr>
          <p:nvPr>
            <p:ph idx="1"/>
          </p:nvPr>
        </p:nvSpPr>
        <p:spPr>
          <a:xfrm>
            <a:off x="457200" y="5105400"/>
            <a:ext cx="8229600" cy="1477963"/>
          </a:xfrm>
          <a:solidFill>
            <a:schemeClr val="tx1">
              <a:alpha val="50000"/>
            </a:schemeClr>
          </a:solidFill>
        </p:spPr>
        <p:txBody>
          <a:bodyPr/>
          <a:lstStyle/>
          <a:p>
            <a:r>
              <a:rPr lang="en-US" dirty="0" smtClean="0"/>
              <a:t>Worldly pleasure, immoral living, alcohol, drugs…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e box coffin.jpg"/>
          <p:cNvPicPr>
            <a:picLocks noChangeAspect="1"/>
          </p:cNvPicPr>
          <p:nvPr/>
        </p:nvPicPr>
        <p:blipFill>
          <a:blip r:embed="rId2" cstate="print">
            <a:lum bright="-15000" contrast="10000"/>
          </a:blip>
          <a:srcRect b="2193"/>
          <a:stretch>
            <a:fillRect/>
          </a:stretch>
        </p:blipFill>
        <p:spPr>
          <a:xfrm>
            <a:off x="-1" y="0"/>
            <a:ext cx="9144001" cy="6111374"/>
          </a:xfrm>
          <a:prstGeom prst="rect">
            <a:avLst/>
          </a:prstGeom>
        </p:spPr>
      </p:pic>
      <p:sp>
        <p:nvSpPr>
          <p:cNvPr id="3" name="Rectangle 2"/>
          <p:cNvSpPr/>
          <p:nvPr/>
        </p:nvSpPr>
        <p:spPr>
          <a:xfrm>
            <a:off x="0" y="0"/>
            <a:ext cx="9144000" cy="62484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A time to be born, a time to die…</a:t>
            </a:r>
            <a:endParaRPr lang="en-US" dirty="0"/>
          </a:p>
        </p:txBody>
      </p:sp>
      <p:sp>
        <p:nvSpPr>
          <p:cNvPr id="5" name="Content Placeholder 4"/>
          <p:cNvSpPr>
            <a:spLocks noGrp="1"/>
          </p:cNvSpPr>
          <p:nvPr>
            <p:ph idx="1"/>
          </p:nvPr>
        </p:nvSpPr>
        <p:spPr>
          <a:xfrm>
            <a:off x="457200" y="4953000"/>
            <a:ext cx="8229600" cy="1706563"/>
          </a:xfrm>
          <a:solidFill>
            <a:schemeClr val="tx1">
              <a:alpha val="60000"/>
            </a:schemeClr>
          </a:solidFill>
        </p:spPr>
        <p:txBody>
          <a:bodyPr>
            <a:normAutofit fontScale="77500" lnSpcReduction="20000"/>
          </a:bodyPr>
          <a:lstStyle/>
          <a:p>
            <a:r>
              <a:rPr lang="en-US" dirty="0" smtClean="0"/>
              <a:t>Ecclesiastes 3:11 He has made everything beautiful in its time. Also He has put eternity in their hearts, except that no one can find out the work that God does from beginning to end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uggling Christian.jpg"/>
          <p:cNvPicPr>
            <a:picLocks noChangeAspect="1"/>
          </p:cNvPicPr>
          <p:nvPr/>
        </p:nvPicPr>
        <p:blipFill>
          <a:blip r:embed="rId2" cstate="print"/>
          <a:stretch>
            <a:fillRect/>
          </a:stretch>
        </p:blipFill>
        <p:spPr>
          <a:xfrm>
            <a:off x="2209800" y="533400"/>
            <a:ext cx="4620672" cy="3342986"/>
          </a:xfrm>
          <a:prstGeom prst="rect">
            <a:avLst/>
          </a:prstGeom>
        </p:spPr>
      </p:pic>
      <p:sp>
        <p:nvSpPr>
          <p:cNvPr id="4" name="Content Placeholder 3"/>
          <p:cNvSpPr>
            <a:spLocks noGrp="1"/>
          </p:cNvSpPr>
          <p:nvPr>
            <p:ph idx="1"/>
          </p:nvPr>
        </p:nvSpPr>
        <p:spPr>
          <a:xfrm>
            <a:off x="457200" y="3200400"/>
            <a:ext cx="8229600" cy="3429000"/>
          </a:xfrm>
          <a:solidFill>
            <a:schemeClr val="tx1">
              <a:alpha val="45000"/>
            </a:schemeClr>
          </a:solidFill>
        </p:spPr>
        <p:txBody>
          <a:bodyPr>
            <a:normAutofit fontScale="70000" lnSpcReduction="20000"/>
          </a:bodyPr>
          <a:lstStyle/>
          <a:p>
            <a:r>
              <a:rPr lang="en-US" dirty="0" smtClean="0"/>
              <a:t>Romans 7:20-25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 24 O wretched man that I am! Who will deliver me from this body of death? 25 I thank God — through Jesus Christ our Lord! So then, with the mind I myself serve the law of God, but with the flesh the law of sin.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th-man-seattle-seahawks.jpg"/>
          <p:cNvPicPr>
            <a:picLocks noChangeAspect="1"/>
          </p:cNvPicPr>
          <p:nvPr/>
        </p:nvPicPr>
        <p:blipFill>
          <a:blip r:embed="rId2" cstate="print"/>
          <a:stretch>
            <a:fillRect/>
          </a:stretch>
        </p:blipFill>
        <p:spPr>
          <a:xfrm>
            <a:off x="0" y="457200"/>
            <a:ext cx="9144000" cy="6019800"/>
          </a:xfrm>
          <a:prstGeom prst="rect">
            <a:avLst/>
          </a:prstGeom>
        </p:spPr>
      </p:pic>
      <p:sp>
        <p:nvSpPr>
          <p:cNvPr id="7" name="Rectangle 6"/>
          <p:cNvSpPr/>
          <p:nvPr/>
        </p:nvSpPr>
        <p:spPr>
          <a:xfrm>
            <a:off x="0" y="0"/>
            <a:ext cx="9144000" cy="62484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tx1">
              <a:alpha val="60000"/>
            </a:schemeClr>
          </a:solidFill>
        </p:spPr>
        <p:txBody>
          <a:bodyPr/>
          <a:lstStyle/>
          <a:p>
            <a:r>
              <a:rPr lang="en-US" dirty="0" smtClean="0"/>
              <a:t>God’s game plan..</a:t>
            </a:r>
            <a:endParaRPr lang="en-US" dirty="0"/>
          </a:p>
        </p:txBody>
      </p:sp>
      <p:sp>
        <p:nvSpPr>
          <p:cNvPr id="8" name="Content Placeholder 7"/>
          <p:cNvSpPr>
            <a:spLocks noGrp="1"/>
          </p:cNvSpPr>
          <p:nvPr>
            <p:ph idx="1"/>
          </p:nvPr>
        </p:nvSpPr>
        <p:spPr>
          <a:xfrm>
            <a:off x="228600" y="3810000"/>
            <a:ext cx="8534400" cy="2667000"/>
          </a:xfrm>
          <a:solidFill>
            <a:schemeClr val="tx1">
              <a:alpha val="55000"/>
            </a:schemeClr>
          </a:solidFill>
        </p:spPr>
        <p:txBody>
          <a:bodyPr>
            <a:normAutofit fontScale="70000" lnSpcReduction="20000"/>
          </a:bodyPr>
          <a:lstStyle/>
          <a:p>
            <a:r>
              <a:rPr lang="en-US" dirty="0" smtClean="0"/>
              <a:t>Eph 2:1-3 And you He made alive, who were dead in trespasses and sins, 2 in which you once walked according to the course of this world, according to the prince of the power of the air, the spirit who now works in the sons of disobedience, 3 among whom also we all once conducted ourselves in the lusts of our flesh, fulfilling the desires of the flesh and of the mind, and were by nature children of wrath, just as the others.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th-man-seattle-seahawks.jpg"/>
          <p:cNvPicPr>
            <a:picLocks noChangeAspect="1"/>
          </p:cNvPicPr>
          <p:nvPr/>
        </p:nvPicPr>
        <p:blipFill>
          <a:blip r:embed="rId2" cstate="print"/>
          <a:stretch>
            <a:fillRect/>
          </a:stretch>
        </p:blipFill>
        <p:spPr>
          <a:xfrm>
            <a:off x="0" y="457200"/>
            <a:ext cx="9144000" cy="6019800"/>
          </a:xfrm>
          <a:prstGeom prst="rect">
            <a:avLst/>
          </a:prstGeom>
        </p:spPr>
      </p:pic>
      <p:sp>
        <p:nvSpPr>
          <p:cNvPr id="7" name="Rectangle 6"/>
          <p:cNvSpPr/>
          <p:nvPr/>
        </p:nvSpPr>
        <p:spPr>
          <a:xfrm>
            <a:off x="0" y="0"/>
            <a:ext cx="9144000" cy="62484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tx1">
              <a:alpha val="60000"/>
            </a:schemeClr>
          </a:solidFill>
        </p:spPr>
        <p:txBody>
          <a:bodyPr/>
          <a:lstStyle/>
          <a:p>
            <a:r>
              <a:rPr lang="en-US" dirty="0" smtClean="0"/>
              <a:t>God’s game plan..</a:t>
            </a:r>
            <a:endParaRPr lang="en-US" dirty="0"/>
          </a:p>
        </p:txBody>
      </p:sp>
      <p:sp>
        <p:nvSpPr>
          <p:cNvPr id="8" name="Content Placeholder 7"/>
          <p:cNvSpPr>
            <a:spLocks noGrp="1"/>
          </p:cNvSpPr>
          <p:nvPr>
            <p:ph idx="1"/>
          </p:nvPr>
        </p:nvSpPr>
        <p:spPr>
          <a:xfrm>
            <a:off x="457200" y="3886200"/>
            <a:ext cx="8229600" cy="2620963"/>
          </a:xfrm>
          <a:solidFill>
            <a:schemeClr val="tx1">
              <a:alpha val="55000"/>
            </a:schemeClr>
          </a:solidFill>
        </p:spPr>
        <p:txBody>
          <a:bodyPr>
            <a:normAutofit fontScale="77500" lnSpcReduction="20000"/>
          </a:bodyPr>
          <a:lstStyle/>
          <a:p>
            <a:r>
              <a:rPr lang="en-US" dirty="0" smtClean="0"/>
              <a:t>Eph 2:4-6 But God, who is rich in mercy, because of His great love with which He loved us, 5 even when we were dead in trespasses, made us alive together with Christ (by grace you have been saved), 6 and raised us up together, and made us sit together in the heavenly places in Christ Jesus,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th-man-seattle-seahawks.jpg"/>
          <p:cNvPicPr>
            <a:picLocks noChangeAspect="1"/>
          </p:cNvPicPr>
          <p:nvPr/>
        </p:nvPicPr>
        <p:blipFill>
          <a:blip r:embed="rId2" cstate="print"/>
          <a:stretch>
            <a:fillRect/>
          </a:stretch>
        </p:blipFill>
        <p:spPr>
          <a:xfrm>
            <a:off x="0" y="457200"/>
            <a:ext cx="9144000" cy="6019800"/>
          </a:xfrm>
          <a:prstGeom prst="rect">
            <a:avLst/>
          </a:prstGeom>
        </p:spPr>
      </p:pic>
      <p:sp>
        <p:nvSpPr>
          <p:cNvPr id="7" name="Rectangle 6"/>
          <p:cNvSpPr/>
          <p:nvPr/>
        </p:nvSpPr>
        <p:spPr>
          <a:xfrm>
            <a:off x="0" y="1219200"/>
            <a:ext cx="9144000" cy="62484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tx1">
              <a:alpha val="60000"/>
            </a:schemeClr>
          </a:solidFill>
        </p:spPr>
        <p:txBody>
          <a:bodyPr>
            <a:normAutofit fontScale="90000"/>
          </a:bodyPr>
          <a:lstStyle/>
          <a:p>
            <a:r>
              <a:rPr lang="en-US" dirty="0" smtClean="0"/>
              <a:t>God’s unmerited favor..</a:t>
            </a:r>
            <a:endParaRPr lang="en-US" dirty="0"/>
          </a:p>
        </p:txBody>
      </p:sp>
      <p:sp>
        <p:nvSpPr>
          <p:cNvPr id="8" name="Content Placeholder 7"/>
          <p:cNvSpPr>
            <a:spLocks noGrp="1"/>
          </p:cNvSpPr>
          <p:nvPr>
            <p:ph idx="1"/>
          </p:nvPr>
        </p:nvSpPr>
        <p:spPr>
          <a:xfrm>
            <a:off x="457200" y="3657600"/>
            <a:ext cx="8229600" cy="3048000"/>
          </a:xfrm>
          <a:solidFill>
            <a:schemeClr val="tx1">
              <a:alpha val="55000"/>
            </a:schemeClr>
          </a:solidFill>
        </p:spPr>
        <p:txBody>
          <a:bodyPr>
            <a:normAutofit fontScale="62500" lnSpcReduction="20000"/>
          </a:bodyPr>
          <a:lstStyle/>
          <a:p>
            <a:r>
              <a:rPr lang="en-US" dirty="0" smtClean="0"/>
              <a:t>Romans 8:1-4 There is therefore now no condemnation to those who are in Christ Jesus, who do not walk according to the flesh, but according to the Spirit. 2 For the law of the Spirit of life in Christ Jesus has made me free from the law of sin and death. 3 For what the law could not do in that it was weak through the flesh, </a:t>
            </a:r>
            <a:r>
              <a:rPr lang="en-US" i="1" dirty="0" smtClean="0"/>
              <a:t>God did by sending His own Son in the likeness of sinful flesh</a:t>
            </a:r>
            <a:r>
              <a:rPr lang="en-US" dirty="0" smtClean="0"/>
              <a:t>, </a:t>
            </a:r>
            <a:r>
              <a:rPr lang="en-US" i="1" dirty="0" smtClean="0"/>
              <a:t>on account of sin</a:t>
            </a:r>
            <a:r>
              <a:rPr lang="en-US" dirty="0" smtClean="0"/>
              <a:t>: He condemned sin in the flesh, 4 that the righteous requirement of the law might be fulfilled in us who do not walk according to the flesh but according to the Spirit.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hael Anthony.jpg"/>
          <p:cNvPicPr>
            <a:picLocks noChangeAspect="1"/>
          </p:cNvPicPr>
          <p:nvPr/>
        </p:nvPicPr>
        <p:blipFill>
          <a:blip r:embed="rId2" cstate="print"/>
          <a:stretch>
            <a:fillRect/>
          </a:stretch>
        </p:blipFill>
        <p:spPr>
          <a:xfrm>
            <a:off x="457200" y="1447800"/>
            <a:ext cx="2667000" cy="3048000"/>
          </a:xfrm>
          <a:prstGeom prst="rect">
            <a:avLst/>
          </a:prstGeom>
        </p:spPr>
      </p:pic>
      <p:pic>
        <p:nvPicPr>
          <p:cNvPr id="3" name="Picture 2" descr="200px-Millionaire_1956.JPG"/>
          <p:cNvPicPr>
            <a:picLocks noChangeAspect="1"/>
          </p:cNvPicPr>
          <p:nvPr/>
        </p:nvPicPr>
        <p:blipFill>
          <a:blip r:embed="rId3" cstate="print"/>
          <a:stretch>
            <a:fillRect/>
          </a:stretch>
        </p:blipFill>
        <p:spPr>
          <a:xfrm>
            <a:off x="3276600" y="1447800"/>
            <a:ext cx="2438400" cy="3048000"/>
          </a:xfrm>
          <a:prstGeom prst="rect">
            <a:avLst/>
          </a:prstGeom>
        </p:spPr>
      </p:pic>
      <p:pic>
        <p:nvPicPr>
          <p:cNvPr id="4" name="Picture 3" descr="milliona.jpg"/>
          <p:cNvPicPr>
            <a:picLocks noChangeAspect="1"/>
          </p:cNvPicPr>
          <p:nvPr/>
        </p:nvPicPr>
        <p:blipFill>
          <a:blip r:embed="rId4" cstate="print"/>
          <a:stretch>
            <a:fillRect/>
          </a:stretch>
        </p:blipFill>
        <p:spPr>
          <a:xfrm>
            <a:off x="5867400" y="1447800"/>
            <a:ext cx="2730571" cy="3048000"/>
          </a:xfrm>
          <a:prstGeom prst="rect">
            <a:avLst/>
          </a:prstGeom>
        </p:spPr>
      </p:pic>
      <p:sp>
        <p:nvSpPr>
          <p:cNvPr id="5" name="Title 4"/>
          <p:cNvSpPr>
            <a:spLocks noGrp="1"/>
          </p:cNvSpPr>
          <p:nvPr>
            <p:ph type="title"/>
          </p:nvPr>
        </p:nvSpPr>
        <p:spPr/>
        <p:txBody>
          <a:bodyPr/>
          <a:lstStyle/>
          <a:p>
            <a:r>
              <a:rPr lang="en-US" dirty="0" smtClean="0"/>
              <a:t>The Millionaire…</a:t>
            </a:r>
            <a:endParaRPr lang="en-US" dirty="0"/>
          </a:p>
        </p:txBody>
      </p:sp>
      <p:sp>
        <p:nvSpPr>
          <p:cNvPr id="6" name="Content Placeholder 5"/>
          <p:cNvSpPr>
            <a:spLocks noGrp="1"/>
          </p:cNvSpPr>
          <p:nvPr>
            <p:ph idx="1"/>
          </p:nvPr>
        </p:nvSpPr>
        <p:spPr>
          <a:xfrm>
            <a:off x="457200" y="4724400"/>
            <a:ext cx="8229600" cy="1752600"/>
          </a:xfrm>
        </p:spPr>
        <p:txBody>
          <a:bodyPr/>
          <a:lstStyle/>
          <a:p>
            <a:r>
              <a:rPr lang="en-US" dirty="0" smtClean="0"/>
              <a:t>Are we willing to accept God’s gift ..</a:t>
            </a:r>
          </a:p>
          <a:p>
            <a:r>
              <a:rPr lang="en-US" dirty="0" smtClean="0"/>
              <a:t>How will we choose to use it?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400800" cy="1143000"/>
          </a:xfrm>
        </p:spPr>
        <p:txBody>
          <a:bodyPr>
            <a:normAutofit fontScale="90000"/>
          </a:bodyPr>
          <a:lstStyle/>
          <a:p>
            <a:r>
              <a:rPr lang="en-US" dirty="0" smtClean="0"/>
              <a:t>God’s presence and resources assure victory…</a:t>
            </a:r>
            <a:endParaRPr lang="en-US" dirty="0"/>
          </a:p>
        </p:txBody>
      </p:sp>
      <p:pic>
        <p:nvPicPr>
          <p:cNvPr id="4" name="Picture 3" descr="Darrell Bevell.jpg"/>
          <p:cNvPicPr>
            <a:picLocks noChangeAspect="1"/>
          </p:cNvPicPr>
          <p:nvPr/>
        </p:nvPicPr>
        <p:blipFill>
          <a:blip r:embed="rId2" cstate="print"/>
          <a:srcRect l="8862" r="11077"/>
          <a:stretch>
            <a:fillRect/>
          </a:stretch>
        </p:blipFill>
        <p:spPr>
          <a:xfrm>
            <a:off x="0" y="1752600"/>
            <a:ext cx="4661051" cy="3276600"/>
          </a:xfrm>
          <a:prstGeom prst="rect">
            <a:avLst/>
          </a:prstGeom>
        </p:spPr>
      </p:pic>
      <p:pic>
        <p:nvPicPr>
          <p:cNvPr id="5" name="Picture 4" descr="bevell.jpg"/>
          <p:cNvPicPr>
            <a:picLocks noChangeAspect="1"/>
          </p:cNvPicPr>
          <p:nvPr/>
        </p:nvPicPr>
        <p:blipFill>
          <a:blip r:embed="rId3" cstate="print"/>
          <a:srcRect r="10165"/>
          <a:stretch>
            <a:fillRect/>
          </a:stretch>
        </p:blipFill>
        <p:spPr>
          <a:xfrm>
            <a:off x="4648200" y="1752600"/>
            <a:ext cx="4495800" cy="3300367"/>
          </a:xfrm>
          <a:prstGeom prst="rect">
            <a:avLst/>
          </a:prstGeom>
        </p:spPr>
      </p:pic>
      <p:sp>
        <p:nvSpPr>
          <p:cNvPr id="6" name="Content Placeholder 5"/>
          <p:cNvSpPr>
            <a:spLocks noGrp="1"/>
          </p:cNvSpPr>
          <p:nvPr>
            <p:ph idx="1"/>
          </p:nvPr>
        </p:nvSpPr>
        <p:spPr>
          <a:xfrm>
            <a:off x="304800" y="4267200"/>
            <a:ext cx="8382000" cy="2362200"/>
          </a:xfrm>
          <a:solidFill>
            <a:schemeClr val="tx1">
              <a:alpha val="51000"/>
            </a:schemeClr>
          </a:solidFill>
        </p:spPr>
        <p:txBody>
          <a:bodyPr>
            <a:normAutofit fontScale="62500" lnSpcReduction="20000"/>
          </a:bodyPr>
          <a:lstStyle/>
          <a:p>
            <a:r>
              <a:rPr lang="en-US" dirty="0" smtClean="0"/>
              <a:t>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400800" cy="1143000"/>
          </a:xfrm>
        </p:spPr>
        <p:txBody>
          <a:bodyPr>
            <a:normAutofit fontScale="90000"/>
          </a:bodyPr>
          <a:lstStyle/>
          <a:p>
            <a:r>
              <a:rPr lang="en-US" dirty="0" smtClean="0"/>
              <a:t>God’s presence and resources assure victory…</a:t>
            </a:r>
            <a:endParaRPr lang="en-US" dirty="0"/>
          </a:p>
        </p:txBody>
      </p:sp>
      <p:pic>
        <p:nvPicPr>
          <p:cNvPr id="4" name="Picture 3" descr="Darrell Bevell.jpg"/>
          <p:cNvPicPr>
            <a:picLocks noChangeAspect="1"/>
          </p:cNvPicPr>
          <p:nvPr/>
        </p:nvPicPr>
        <p:blipFill>
          <a:blip r:embed="rId2" cstate="print"/>
          <a:srcRect l="8862" r="11077"/>
          <a:stretch>
            <a:fillRect/>
          </a:stretch>
        </p:blipFill>
        <p:spPr>
          <a:xfrm>
            <a:off x="0" y="1752600"/>
            <a:ext cx="4661051" cy="3276600"/>
          </a:xfrm>
          <a:prstGeom prst="rect">
            <a:avLst/>
          </a:prstGeom>
        </p:spPr>
      </p:pic>
      <p:pic>
        <p:nvPicPr>
          <p:cNvPr id="5" name="Picture 4" descr="bevell.jpg"/>
          <p:cNvPicPr>
            <a:picLocks noChangeAspect="1"/>
          </p:cNvPicPr>
          <p:nvPr/>
        </p:nvPicPr>
        <p:blipFill>
          <a:blip r:embed="rId3" cstate="print"/>
          <a:srcRect r="10165"/>
          <a:stretch>
            <a:fillRect/>
          </a:stretch>
        </p:blipFill>
        <p:spPr>
          <a:xfrm>
            <a:off x="4648200" y="1752600"/>
            <a:ext cx="4495800" cy="3300367"/>
          </a:xfrm>
          <a:prstGeom prst="rect">
            <a:avLst/>
          </a:prstGeom>
        </p:spPr>
      </p:pic>
      <p:sp>
        <p:nvSpPr>
          <p:cNvPr id="6" name="Content Placeholder 5"/>
          <p:cNvSpPr>
            <a:spLocks noGrp="1"/>
          </p:cNvSpPr>
          <p:nvPr>
            <p:ph idx="1"/>
          </p:nvPr>
        </p:nvSpPr>
        <p:spPr>
          <a:xfrm>
            <a:off x="304800" y="4267200"/>
            <a:ext cx="8382000" cy="2362200"/>
          </a:xfrm>
          <a:solidFill>
            <a:schemeClr val="tx1">
              <a:alpha val="51000"/>
            </a:schemeClr>
          </a:solidFill>
        </p:spPr>
        <p:txBody>
          <a:bodyPr>
            <a:normAutofit fontScale="70000" lnSpcReduction="20000"/>
          </a:bodyPr>
          <a:lstStyle/>
          <a:p>
            <a:r>
              <a:rPr lang="en-US" dirty="0" smtClean="0"/>
              <a:t>2 Corinthians 9:8  And God is able to make all grace abound toward you, that you, always having all sufficiency in all things, may have an abundance for every good work. </a:t>
            </a:r>
          </a:p>
          <a:p>
            <a:r>
              <a:rPr lang="en-US" dirty="0" smtClean="0"/>
              <a:t>Ephesians 1:3  Blessed be the God and Father of our Lord Jesus Christ, who has blessed us with every spiritual blessing in the heavenly places in Christ...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church leadership  02.jpg"/>
          <p:cNvPicPr>
            <a:picLocks noChangeAspect="1"/>
          </p:cNvPicPr>
          <p:nvPr/>
        </p:nvPicPr>
        <p:blipFill>
          <a:blip r:embed="rId2" cstate="print">
            <a:lum bright="-20000" contrast="10000"/>
          </a:blip>
          <a:stretch>
            <a:fillRect/>
          </a:stretch>
        </p:blipFill>
        <p:spPr>
          <a:xfrm>
            <a:off x="0" y="0"/>
            <a:ext cx="9144000" cy="6858000"/>
          </a:xfrm>
          <a:prstGeom prst="rect">
            <a:avLst/>
          </a:prstGeom>
        </p:spPr>
      </p:pic>
      <p:sp>
        <p:nvSpPr>
          <p:cNvPr id="4" name="Title 3"/>
          <p:cNvSpPr>
            <a:spLocks noGrp="1"/>
          </p:cNvSpPr>
          <p:nvPr>
            <p:ph type="ctrTitle"/>
          </p:nvPr>
        </p:nvSpPr>
        <p:spPr>
          <a:xfrm>
            <a:off x="228600" y="533400"/>
            <a:ext cx="8763000" cy="1066799"/>
          </a:xfrm>
        </p:spPr>
        <p:txBody>
          <a:bodyPr/>
          <a:lstStyle/>
          <a:p>
            <a:r>
              <a:rPr lang="en-US" sz="4800" dirty="0" smtClean="0"/>
              <a:t>V</a:t>
            </a:r>
            <a:r>
              <a:rPr lang="en-US" sz="4400" dirty="0" smtClean="0"/>
              <a:t>ictorious </a:t>
            </a:r>
            <a:r>
              <a:rPr lang="en-US" sz="4800" dirty="0" smtClean="0"/>
              <a:t>Christian Living</a:t>
            </a:r>
            <a:endParaRPr lang="en-US" sz="4400" dirty="0"/>
          </a:p>
        </p:txBody>
      </p:sp>
      <p:sp>
        <p:nvSpPr>
          <p:cNvPr id="5" name="Subtitle 4"/>
          <p:cNvSpPr>
            <a:spLocks noGrp="1"/>
          </p:cNvSpPr>
          <p:nvPr>
            <p:ph type="subTitle" idx="1"/>
          </p:nvPr>
        </p:nvSpPr>
        <p:spPr>
          <a:xfrm>
            <a:off x="1447800" y="5638800"/>
            <a:ext cx="6400800" cy="914400"/>
          </a:xfrm>
        </p:spPr>
        <p:txBody>
          <a:bodyPr>
            <a:normAutofit/>
          </a:bodyPr>
          <a:lstStyle/>
          <a:p>
            <a:r>
              <a:rPr lang="en-US" sz="4400" dirty="0" smtClean="0"/>
              <a:t>Romans 8:1-11</a:t>
            </a:r>
            <a:endParaRPr lang="en-US" sz="4400" dirty="0"/>
          </a:p>
        </p:txBody>
      </p:sp>
      <p:pic>
        <p:nvPicPr>
          <p:cNvPr id="9" name="Picture 8" descr="victory-is-found-in-Christ-02.jpeg"/>
          <p:cNvPicPr>
            <a:picLocks noChangeAspect="1"/>
          </p:cNvPicPr>
          <p:nvPr/>
        </p:nvPicPr>
        <p:blipFill>
          <a:blip r:embed="rId3" cstate="print">
            <a:lum bright="-10000" contrast="10000"/>
          </a:blip>
          <a:stretch>
            <a:fillRect/>
          </a:stretch>
        </p:blipFill>
        <p:spPr>
          <a:xfrm>
            <a:off x="0" y="1905000"/>
            <a:ext cx="9144000" cy="3340894"/>
          </a:xfrm>
          <a:prstGeom prst="rect">
            <a:avLst/>
          </a:prstGeom>
          <a:effectLst>
            <a:glow rad="139700">
              <a:schemeClr val="accent6">
                <a:satMod val="175000"/>
                <a:alpha val="40000"/>
              </a:schemeClr>
            </a:glow>
          </a:effectLst>
        </p:spPr>
      </p:pic>
      <p:sp>
        <p:nvSpPr>
          <p:cNvPr id="10" name="Rectangle 9"/>
          <p:cNvSpPr/>
          <p:nvPr/>
        </p:nvSpPr>
        <p:spPr>
          <a:xfrm>
            <a:off x="0" y="1905000"/>
            <a:ext cx="9144000" cy="33528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20214-NFL-Fireworks MetLife-Stadium.jpg"/>
          <p:cNvPicPr>
            <a:picLocks noChangeAspect="1"/>
          </p:cNvPicPr>
          <p:nvPr/>
        </p:nvPicPr>
        <p:blipFill>
          <a:blip r:embed="rId2" cstate="print">
            <a:lum bright="-5000" contrast="10000"/>
          </a:blip>
          <a:stretch>
            <a:fillRect/>
          </a:stretch>
        </p:blipFill>
        <p:spPr>
          <a:xfrm>
            <a:off x="0" y="857250"/>
            <a:ext cx="9144000" cy="5143500"/>
          </a:xfrm>
          <a:prstGeom prst="rect">
            <a:avLst/>
          </a:prstGeom>
        </p:spPr>
      </p:pic>
      <p:sp>
        <p:nvSpPr>
          <p:cNvPr id="6" name="Content Placeholder 5"/>
          <p:cNvSpPr>
            <a:spLocks noGrp="1"/>
          </p:cNvSpPr>
          <p:nvPr>
            <p:ph idx="1"/>
          </p:nvPr>
        </p:nvSpPr>
        <p:spPr>
          <a:xfrm>
            <a:off x="2057400" y="5867400"/>
            <a:ext cx="4800600" cy="792163"/>
          </a:xfrm>
          <a:solidFill>
            <a:schemeClr val="tx1">
              <a:alpha val="50000"/>
            </a:schemeClr>
          </a:solidFill>
        </p:spPr>
        <p:txBody>
          <a:bodyPr>
            <a:normAutofit/>
          </a:bodyPr>
          <a:lstStyle/>
          <a:p>
            <a:pPr algn="ctr">
              <a:buNone/>
            </a:pPr>
            <a:r>
              <a:rPr lang="en-US" dirty="0" err="1" smtClean="0"/>
              <a:t>Superbowl</a:t>
            </a:r>
            <a:r>
              <a:rPr lang="en-US" dirty="0" smtClean="0"/>
              <a:t> </a:t>
            </a:r>
            <a:r>
              <a:rPr lang="en-US" dirty="0" smtClean="0"/>
              <a:t>XLVIII</a:t>
            </a:r>
            <a:endParaRPr lang="en-US" dirty="0"/>
          </a:p>
        </p:txBody>
      </p:sp>
      <p:sp>
        <p:nvSpPr>
          <p:cNvPr id="5" name="Title 4"/>
          <p:cNvSpPr>
            <a:spLocks noGrp="1"/>
          </p:cNvSpPr>
          <p:nvPr>
            <p:ph type="title"/>
          </p:nvPr>
        </p:nvSpPr>
        <p:spPr>
          <a:solidFill>
            <a:schemeClr val="tx1">
              <a:alpha val="50000"/>
            </a:schemeClr>
          </a:solidFill>
        </p:spPr>
        <p:txBody>
          <a:bodyPr>
            <a:normAutofit/>
          </a:bodyPr>
          <a:lstStyle/>
          <a:p>
            <a:r>
              <a:rPr lang="en-US" dirty="0" smtClean="0"/>
              <a:t>The thrill of victory..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erbowl 48.jpe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oncos first snap goes wrong.jpg"/>
          <p:cNvPicPr>
            <a:picLocks noChangeAspect="1"/>
          </p:cNvPicPr>
          <p:nvPr/>
        </p:nvPicPr>
        <p:blipFill>
          <a:blip r:embed="rId2" cstate="print"/>
          <a:srcRect l="2571" r="2571"/>
          <a:stretch>
            <a:fillRect/>
          </a:stretch>
        </p:blipFill>
        <p:spPr>
          <a:xfrm>
            <a:off x="3048000" y="1524000"/>
            <a:ext cx="2891201" cy="1981200"/>
          </a:xfrm>
          <a:prstGeom prst="rect">
            <a:avLst/>
          </a:prstGeom>
        </p:spPr>
      </p:pic>
      <p:sp>
        <p:nvSpPr>
          <p:cNvPr id="3" name="Title 2"/>
          <p:cNvSpPr>
            <a:spLocks noGrp="1"/>
          </p:cNvSpPr>
          <p:nvPr>
            <p:ph type="title"/>
          </p:nvPr>
        </p:nvSpPr>
        <p:spPr>
          <a:xfrm>
            <a:off x="381000" y="304800"/>
            <a:ext cx="6477000" cy="1143000"/>
          </a:xfrm>
        </p:spPr>
        <p:txBody>
          <a:bodyPr>
            <a:normAutofit fontScale="90000"/>
          </a:bodyPr>
          <a:lstStyle/>
          <a:p>
            <a:r>
              <a:rPr lang="en-US" dirty="0" smtClean="0"/>
              <a:t>Seahawks realize victory..</a:t>
            </a:r>
            <a:endParaRPr lang="en-US" dirty="0"/>
          </a:p>
        </p:txBody>
      </p:sp>
      <p:pic>
        <p:nvPicPr>
          <p:cNvPr id="6" name="Picture 5" descr="seahawks-d.jpg"/>
          <p:cNvPicPr>
            <a:picLocks noChangeAspect="1"/>
          </p:cNvPicPr>
          <p:nvPr/>
        </p:nvPicPr>
        <p:blipFill>
          <a:blip r:embed="rId3" cstate="print"/>
          <a:stretch>
            <a:fillRect/>
          </a:stretch>
        </p:blipFill>
        <p:spPr>
          <a:xfrm>
            <a:off x="3048000" y="3505200"/>
            <a:ext cx="2857500" cy="1981200"/>
          </a:xfrm>
          <a:prstGeom prst="rect">
            <a:avLst/>
          </a:prstGeom>
        </p:spPr>
      </p:pic>
      <p:pic>
        <p:nvPicPr>
          <p:cNvPr id="8" name="Picture 7" descr="seattle-seahawks.jpg"/>
          <p:cNvPicPr>
            <a:picLocks noChangeAspect="1"/>
          </p:cNvPicPr>
          <p:nvPr/>
        </p:nvPicPr>
        <p:blipFill>
          <a:blip r:embed="rId4" cstate="print"/>
          <a:stretch>
            <a:fillRect/>
          </a:stretch>
        </p:blipFill>
        <p:spPr>
          <a:xfrm>
            <a:off x="5943600" y="1524000"/>
            <a:ext cx="3200400" cy="1981200"/>
          </a:xfrm>
          <a:prstGeom prst="rect">
            <a:avLst/>
          </a:prstGeom>
        </p:spPr>
      </p:pic>
      <p:pic>
        <p:nvPicPr>
          <p:cNvPr id="9" name="Picture 8" descr="Manning hounded by Seahawks.jpg"/>
          <p:cNvPicPr>
            <a:picLocks noChangeAspect="1"/>
          </p:cNvPicPr>
          <p:nvPr/>
        </p:nvPicPr>
        <p:blipFill>
          <a:blip r:embed="rId5" cstate="print"/>
          <a:stretch>
            <a:fillRect/>
          </a:stretch>
        </p:blipFill>
        <p:spPr>
          <a:xfrm>
            <a:off x="0" y="3505200"/>
            <a:ext cx="3048000" cy="1981200"/>
          </a:xfrm>
          <a:prstGeom prst="rect">
            <a:avLst/>
          </a:prstGeom>
        </p:spPr>
      </p:pic>
      <p:pic>
        <p:nvPicPr>
          <p:cNvPr id="13" name="Picture 12" descr="Superbowl action.jpeg"/>
          <p:cNvPicPr>
            <a:picLocks noChangeAspect="1"/>
          </p:cNvPicPr>
          <p:nvPr/>
        </p:nvPicPr>
        <p:blipFill>
          <a:blip r:embed="rId6" cstate="print"/>
          <a:stretch>
            <a:fillRect/>
          </a:stretch>
        </p:blipFill>
        <p:spPr>
          <a:xfrm>
            <a:off x="0" y="1524000"/>
            <a:ext cx="3048000" cy="1981199"/>
          </a:xfrm>
          <a:prstGeom prst="rect">
            <a:avLst/>
          </a:prstGeom>
        </p:spPr>
      </p:pic>
      <p:pic>
        <p:nvPicPr>
          <p:cNvPr id="14" name="Picture 13" descr="Bronco players dejected.jpg"/>
          <p:cNvPicPr>
            <a:picLocks noChangeAspect="1"/>
          </p:cNvPicPr>
          <p:nvPr/>
        </p:nvPicPr>
        <p:blipFill>
          <a:blip r:embed="rId7" cstate="print"/>
          <a:stretch>
            <a:fillRect/>
          </a:stretch>
        </p:blipFill>
        <p:spPr>
          <a:xfrm>
            <a:off x="5900022" y="3505200"/>
            <a:ext cx="3243978" cy="1981200"/>
          </a:xfrm>
          <a:prstGeom prst="rect">
            <a:avLst/>
          </a:prstGeom>
        </p:spPr>
      </p:pic>
      <p:sp>
        <p:nvSpPr>
          <p:cNvPr id="15" name="Content Placeholder 14"/>
          <p:cNvSpPr>
            <a:spLocks noGrp="1"/>
          </p:cNvSpPr>
          <p:nvPr>
            <p:ph idx="1"/>
          </p:nvPr>
        </p:nvSpPr>
        <p:spPr>
          <a:xfrm>
            <a:off x="457200" y="5715000"/>
            <a:ext cx="8229600" cy="990600"/>
          </a:xfrm>
        </p:spPr>
        <p:txBody>
          <a:bodyPr>
            <a:normAutofit/>
          </a:bodyPr>
          <a:lstStyle/>
          <a:p>
            <a:r>
              <a:rPr lang="en-US" dirty="0" smtClean="0"/>
              <a:t>For Bronco fans… the agony of defeat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mans 8 9-15.jpg"/>
          <p:cNvPicPr>
            <a:picLocks noChangeAspect="1"/>
          </p:cNvPicPr>
          <p:nvPr/>
        </p:nvPicPr>
        <p:blipFill>
          <a:blip r:embed="rId2" cstate="print"/>
          <a:srcRect l="6025" t="23158" r="27113"/>
          <a:stretch>
            <a:fillRect/>
          </a:stretch>
        </p:blipFill>
        <p:spPr>
          <a:xfrm>
            <a:off x="0" y="1752600"/>
            <a:ext cx="2965376" cy="2438400"/>
          </a:xfrm>
          <a:prstGeom prst="rect">
            <a:avLst/>
          </a:prstGeom>
        </p:spPr>
      </p:pic>
      <p:pic>
        <p:nvPicPr>
          <p:cNvPr id="3" name="Picture 2" descr="Struggling Christian.jpg"/>
          <p:cNvPicPr>
            <a:picLocks noChangeAspect="1"/>
          </p:cNvPicPr>
          <p:nvPr/>
        </p:nvPicPr>
        <p:blipFill>
          <a:blip r:embed="rId3" cstate="print"/>
          <a:stretch>
            <a:fillRect/>
          </a:stretch>
        </p:blipFill>
        <p:spPr>
          <a:xfrm>
            <a:off x="2971800" y="1752600"/>
            <a:ext cx="3265031" cy="2438400"/>
          </a:xfrm>
          <a:prstGeom prst="rect">
            <a:avLst/>
          </a:prstGeom>
        </p:spPr>
      </p:pic>
      <p:pic>
        <p:nvPicPr>
          <p:cNvPr id="4" name="Picture 3" descr="Defeated Christian.jpg"/>
          <p:cNvPicPr>
            <a:picLocks noChangeAspect="1"/>
          </p:cNvPicPr>
          <p:nvPr/>
        </p:nvPicPr>
        <p:blipFill>
          <a:blip r:embed="rId4" cstate="print"/>
          <a:srcRect r="24000"/>
          <a:stretch>
            <a:fillRect/>
          </a:stretch>
        </p:blipFill>
        <p:spPr>
          <a:xfrm>
            <a:off x="6248400" y="1752600"/>
            <a:ext cx="2895600" cy="2438400"/>
          </a:xfrm>
          <a:prstGeom prst="rect">
            <a:avLst/>
          </a:prstGeom>
        </p:spPr>
      </p:pic>
      <p:sp>
        <p:nvSpPr>
          <p:cNvPr id="5" name="Title 4"/>
          <p:cNvSpPr>
            <a:spLocks noGrp="1"/>
          </p:cNvSpPr>
          <p:nvPr>
            <p:ph type="title"/>
          </p:nvPr>
        </p:nvSpPr>
        <p:spPr/>
        <p:txBody>
          <a:bodyPr/>
          <a:lstStyle/>
          <a:p>
            <a:r>
              <a:rPr lang="en-US" dirty="0" smtClean="0"/>
              <a:t>The Christian life…</a:t>
            </a:r>
            <a:endParaRPr lang="en-US" dirty="0"/>
          </a:p>
        </p:txBody>
      </p:sp>
      <p:sp>
        <p:nvSpPr>
          <p:cNvPr id="6" name="Content Placeholder 5"/>
          <p:cNvSpPr>
            <a:spLocks noGrp="1"/>
          </p:cNvSpPr>
          <p:nvPr>
            <p:ph idx="1"/>
          </p:nvPr>
        </p:nvSpPr>
        <p:spPr>
          <a:xfrm>
            <a:off x="457200" y="4572000"/>
            <a:ext cx="8229600" cy="2057400"/>
          </a:xfrm>
        </p:spPr>
        <p:txBody>
          <a:bodyPr>
            <a:normAutofit/>
          </a:bodyPr>
          <a:lstStyle/>
          <a:p>
            <a:r>
              <a:rPr lang="en-US" dirty="0" smtClean="0"/>
              <a:t>Some win battle… rejoicing in Christ</a:t>
            </a:r>
          </a:p>
          <a:p>
            <a:r>
              <a:rPr lang="en-US" dirty="0" smtClean="0"/>
              <a:t>Others overcome, cannot sustain life of holiness..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ctory-is-found-in-Christ-02.jpeg"/>
          <p:cNvPicPr>
            <a:picLocks noChangeAspect="1"/>
          </p:cNvPicPr>
          <p:nvPr/>
        </p:nvPicPr>
        <p:blipFill>
          <a:blip r:embed="rId2" cstate="print">
            <a:lum bright="-10000" contrast="10000"/>
          </a:blip>
          <a:stretch>
            <a:fillRect/>
          </a:stretch>
        </p:blipFill>
        <p:spPr>
          <a:xfrm>
            <a:off x="0" y="1752600"/>
            <a:ext cx="9144000" cy="3340894"/>
          </a:xfrm>
          <a:prstGeom prst="rect">
            <a:avLst/>
          </a:prstGeom>
          <a:effectLst>
            <a:glow rad="139700">
              <a:schemeClr val="accent6">
                <a:satMod val="175000"/>
                <a:alpha val="40000"/>
              </a:schemeClr>
            </a:glow>
          </a:effectLst>
        </p:spPr>
      </p:pic>
      <p:sp>
        <p:nvSpPr>
          <p:cNvPr id="4" name="Rectangle 3"/>
          <p:cNvSpPr/>
          <p:nvPr/>
        </p:nvSpPr>
        <p:spPr>
          <a:xfrm>
            <a:off x="0" y="1752600"/>
            <a:ext cx="9144000" cy="32766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normAutofit fontScale="90000"/>
          </a:bodyPr>
          <a:lstStyle/>
          <a:p>
            <a:r>
              <a:rPr lang="en-US" dirty="0" smtClean="0"/>
              <a:t>God wants us to live victorious lives…</a:t>
            </a:r>
            <a:endParaRPr lang="en-US" dirty="0"/>
          </a:p>
        </p:txBody>
      </p:sp>
      <p:sp>
        <p:nvSpPr>
          <p:cNvPr id="7" name="Content Placeholder 6"/>
          <p:cNvSpPr>
            <a:spLocks noGrp="1"/>
          </p:cNvSpPr>
          <p:nvPr>
            <p:ph idx="1"/>
          </p:nvPr>
        </p:nvSpPr>
        <p:spPr>
          <a:xfrm>
            <a:off x="457200" y="5257800"/>
            <a:ext cx="8229600" cy="1371600"/>
          </a:xfrm>
        </p:spPr>
        <p:txBody>
          <a:bodyPr/>
          <a:lstStyle/>
          <a:p>
            <a:r>
              <a:rPr lang="en-US" dirty="0" smtClean="0"/>
              <a:t>He is willing to help us achieve victory and provide all we ever will need…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feated Christian.jpg"/>
          <p:cNvPicPr>
            <a:picLocks noChangeAspect="1"/>
          </p:cNvPicPr>
          <p:nvPr/>
        </p:nvPicPr>
        <p:blipFill>
          <a:blip r:embed="rId3" cstate="print">
            <a:lum bright="-10000" contrast="10000"/>
          </a:blip>
          <a:srcRect r="26400"/>
          <a:stretch>
            <a:fillRect/>
          </a:stretch>
        </p:blipFill>
        <p:spPr>
          <a:xfrm>
            <a:off x="0" y="1600200"/>
            <a:ext cx="4495800" cy="3368040"/>
          </a:xfrm>
          <a:prstGeom prst="rect">
            <a:avLst/>
          </a:prstGeom>
        </p:spPr>
      </p:pic>
      <p:pic>
        <p:nvPicPr>
          <p:cNvPr id="3" name="Picture 2" descr="Struggling Christian.jpg"/>
          <p:cNvPicPr>
            <a:picLocks noChangeAspect="1"/>
          </p:cNvPicPr>
          <p:nvPr/>
        </p:nvPicPr>
        <p:blipFill>
          <a:blip r:embed="rId4" cstate="print"/>
          <a:stretch>
            <a:fillRect/>
          </a:stretch>
        </p:blipFill>
        <p:spPr>
          <a:xfrm>
            <a:off x="4509763" y="1600200"/>
            <a:ext cx="4634237" cy="3352800"/>
          </a:xfrm>
          <a:prstGeom prst="rect">
            <a:avLst/>
          </a:prstGeom>
        </p:spPr>
      </p:pic>
      <p:sp>
        <p:nvSpPr>
          <p:cNvPr id="4" name="Rectangle 3"/>
          <p:cNvSpPr/>
          <p:nvPr/>
        </p:nvSpPr>
        <p:spPr>
          <a:xfrm>
            <a:off x="0" y="1600200"/>
            <a:ext cx="9144000" cy="33528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28600" y="304800"/>
            <a:ext cx="4800600" cy="1143000"/>
          </a:xfrm>
        </p:spPr>
        <p:txBody>
          <a:bodyPr>
            <a:normAutofit fontScale="90000"/>
          </a:bodyPr>
          <a:lstStyle/>
          <a:p>
            <a:r>
              <a:rPr lang="en-US" dirty="0" smtClean="0"/>
              <a:t>Satan wants us to feel defeated…</a:t>
            </a:r>
            <a:endParaRPr lang="en-US" dirty="0"/>
          </a:p>
        </p:txBody>
      </p:sp>
      <p:sp>
        <p:nvSpPr>
          <p:cNvPr id="6" name="Content Placeholder 5"/>
          <p:cNvSpPr>
            <a:spLocks noGrp="1"/>
          </p:cNvSpPr>
          <p:nvPr>
            <p:ph idx="1"/>
          </p:nvPr>
        </p:nvSpPr>
        <p:spPr>
          <a:xfrm>
            <a:off x="304800" y="5105400"/>
            <a:ext cx="8610600" cy="1447800"/>
          </a:xfrm>
        </p:spPr>
        <p:txBody>
          <a:bodyPr>
            <a:normAutofit/>
          </a:bodyPr>
          <a:lstStyle/>
          <a:p>
            <a:r>
              <a:rPr lang="en-US" dirty="0" smtClean="0"/>
              <a:t>John 8:44 a murderer, father of lies..</a:t>
            </a:r>
          </a:p>
          <a:p>
            <a:r>
              <a:rPr lang="en-US" dirty="0" smtClean="0"/>
              <a:t>Rev. 12:10 accuser of the brethren..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fl_a_flag2_cr_576x324.jpg"/>
          <p:cNvPicPr>
            <a:picLocks noChangeAspect="1"/>
          </p:cNvPicPr>
          <p:nvPr/>
        </p:nvPicPr>
        <p:blipFill>
          <a:blip r:embed="rId2" cstate="print"/>
          <a:stretch>
            <a:fillRect/>
          </a:stretch>
        </p:blipFill>
        <p:spPr>
          <a:xfrm>
            <a:off x="0" y="1066800"/>
            <a:ext cx="9144000" cy="5143500"/>
          </a:xfrm>
          <a:prstGeom prst="rect">
            <a:avLst/>
          </a:prstGeom>
        </p:spPr>
      </p:pic>
      <p:sp>
        <p:nvSpPr>
          <p:cNvPr id="3" name="Rectangle 2"/>
          <p:cNvSpPr/>
          <p:nvPr/>
        </p:nvSpPr>
        <p:spPr>
          <a:xfrm>
            <a:off x="0" y="1066800"/>
            <a:ext cx="9144000" cy="51054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Satan is crafty…</a:t>
            </a:r>
            <a:endParaRPr lang="en-US" dirty="0"/>
          </a:p>
        </p:txBody>
      </p:sp>
      <p:sp>
        <p:nvSpPr>
          <p:cNvPr id="5" name="Content Placeholder 4"/>
          <p:cNvSpPr>
            <a:spLocks noGrp="1"/>
          </p:cNvSpPr>
          <p:nvPr>
            <p:ph idx="1"/>
          </p:nvPr>
        </p:nvSpPr>
        <p:spPr>
          <a:xfrm>
            <a:off x="457200" y="5334000"/>
            <a:ext cx="8229600" cy="1325563"/>
          </a:xfrm>
          <a:solidFill>
            <a:schemeClr val="tx1">
              <a:alpha val="50000"/>
            </a:schemeClr>
          </a:solidFill>
        </p:spPr>
        <p:txBody>
          <a:bodyPr/>
          <a:lstStyle/>
          <a:p>
            <a:r>
              <a:rPr lang="en-US" dirty="0" smtClean="0"/>
              <a:t>When we think we have scored, but discover it didn’t count…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cclesiastes.jpg"/>
          <p:cNvPicPr>
            <a:picLocks noChangeAspect="1"/>
          </p:cNvPicPr>
          <p:nvPr/>
        </p:nvPicPr>
        <p:blipFill>
          <a:blip r:embed="rId2" cstate="print">
            <a:lum bright="-26000" contrast="10000"/>
          </a:blip>
          <a:stretch>
            <a:fillRect/>
          </a:stretch>
        </p:blipFill>
        <p:spPr>
          <a:xfrm>
            <a:off x="0" y="0"/>
            <a:ext cx="9144000" cy="6858000"/>
          </a:xfrm>
          <a:prstGeom prst="rect">
            <a:avLst/>
          </a:prstGeom>
        </p:spPr>
      </p:pic>
      <p:sp>
        <p:nvSpPr>
          <p:cNvPr id="5" name="Content Placeholder 4"/>
          <p:cNvSpPr>
            <a:spLocks noGrp="1"/>
          </p:cNvSpPr>
          <p:nvPr>
            <p:ph idx="1"/>
          </p:nvPr>
        </p:nvSpPr>
        <p:spPr>
          <a:xfrm>
            <a:off x="457200" y="4572000"/>
            <a:ext cx="8229600" cy="2087563"/>
          </a:xfrm>
          <a:solidFill>
            <a:schemeClr val="tx1">
              <a:alpha val="55000"/>
            </a:schemeClr>
          </a:solidFill>
        </p:spPr>
        <p:txBody>
          <a:bodyPr>
            <a:normAutofit fontScale="85000" lnSpcReduction="10000"/>
          </a:bodyPr>
          <a:lstStyle/>
          <a:p>
            <a:r>
              <a:rPr lang="en-US" dirty="0" smtClean="0"/>
              <a:t>Ecclesiastes 1:1-2 The words of the Preacher, the son of David, king in Jerusalem. 2 "Vanity of vanities," says the Preacher; "Vanity of vanities, all is vanity."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830</Words>
  <Application>Microsoft Office PowerPoint</Application>
  <PresentationFormat>On-screen Show (4:3)</PresentationFormat>
  <Paragraphs>39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Victorious Christian Living</vt:lpstr>
      <vt:lpstr>The thrill of victory.. </vt:lpstr>
      <vt:lpstr>Slide 3</vt:lpstr>
      <vt:lpstr>Seahawks realize victory..</vt:lpstr>
      <vt:lpstr>The Christian life…</vt:lpstr>
      <vt:lpstr>God wants us to live victorious lives…</vt:lpstr>
      <vt:lpstr>Satan wants us to feel defeated…</vt:lpstr>
      <vt:lpstr>Satan is crafty…</vt:lpstr>
      <vt:lpstr>Slide 9</vt:lpstr>
      <vt:lpstr>Cardboard imitations..</vt:lpstr>
      <vt:lpstr>A time to be born, a time to die…</vt:lpstr>
      <vt:lpstr>Slide 12</vt:lpstr>
      <vt:lpstr>God’s game plan..</vt:lpstr>
      <vt:lpstr>God’s game plan..</vt:lpstr>
      <vt:lpstr>God’s unmerited favor..</vt:lpstr>
      <vt:lpstr>The Millionaire…</vt:lpstr>
      <vt:lpstr>God’s presence and resources assure victory…</vt:lpstr>
      <vt:lpstr>God’s presence and resources assure victory…</vt:lpstr>
      <vt:lpstr>Victorious Christian Living</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273</cp:revision>
  <dcterms:created xsi:type="dcterms:W3CDTF">2011-02-15T07:29:10Z</dcterms:created>
  <dcterms:modified xsi:type="dcterms:W3CDTF">2015-01-04T02:44:22Z</dcterms:modified>
</cp:coreProperties>
</file>