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5" r:id="rId2"/>
    <p:sldId id="267" r:id="rId3"/>
    <p:sldId id="266"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0094C8"/>
    <a:srgbClr val="180000"/>
    <a:srgbClr val="1E0000"/>
    <a:srgbClr val="360000"/>
    <a:srgbClr val="261300"/>
    <a:srgbClr val="0078A2"/>
    <a:srgbClr val="000000"/>
    <a:srgbClr val="FFCC00"/>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5424" autoAdjust="0"/>
    <p:restoredTop sz="94660"/>
  </p:normalViewPr>
  <p:slideViewPr>
    <p:cSldViewPr>
      <p:cViewPr varScale="1">
        <p:scale>
          <a:sx n="94" d="100"/>
          <a:sy n="94" d="100"/>
        </p:scale>
        <p:origin x="-12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b="0">
                <a:solidFill>
                  <a:schemeClr val="bg1"/>
                </a:solidFill>
                <a:latin typeface="Georgia" pitchFamily="18" charset="0"/>
              </a:defRPr>
            </a:lvl1pPr>
            <a:lvl2pPr>
              <a:defRPr b="0">
                <a:solidFill>
                  <a:schemeClr val="bg1"/>
                </a:solidFill>
                <a:latin typeface="Georgia" pitchFamily="18" charset="0"/>
              </a:defRPr>
            </a:lvl2pPr>
            <a:lvl3pPr>
              <a:defRPr b="0">
                <a:solidFill>
                  <a:schemeClr val="bg1"/>
                </a:solidFill>
                <a:latin typeface="Georgia" pitchFamily="18" charset="0"/>
              </a:defRPr>
            </a:lvl3pPr>
            <a:lvl4pPr>
              <a:defRPr b="0">
                <a:solidFill>
                  <a:schemeClr val="bg1"/>
                </a:solidFill>
                <a:latin typeface="Georgia" pitchFamily="18" charset="0"/>
              </a:defRPr>
            </a:lvl4pPr>
            <a:lvl5pPr>
              <a:defRPr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hurch leadership  02.jpg"/>
          <p:cNvPicPr>
            <a:picLocks noChangeAspect="1"/>
          </p:cNvPicPr>
          <p:nvPr userDrawn="1"/>
        </p:nvPicPr>
        <p:blipFill>
          <a:blip r:embed="rId13" cstate="print">
            <a:lum bright="-20000" contras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1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5" Type="http://schemas.openxmlformats.org/officeDocument/2006/relationships/image" Target="../media/image22.jpeg"/><Relationship Id="rId4" Type="http://schemas.openxmlformats.org/officeDocument/2006/relationships/image" Target="../media/image21.jpeg"/></Relationships>
</file>

<file path=ppt/slides/_rels/slide1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2" cstate="print">
            <a:lum bright="-20000" contrast="10000"/>
          </a:blip>
          <a:stretch>
            <a:fillRect/>
          </a:stretch>
        </p:blipFill>
        <p:spPr>
          <a:xfrm>
            <a:off x="-228600" y="0"/>
            <a:ext cx="9144000" cy="6858000"/>
          </a:xfrm>
          <a:prstGeom prst="rect">
            <a:avLst/>
          </a:prstGeom>
        </p:spPr>
      </p:pic>
      <p:sp>
        <p:nvSpPr>
          <p:cNvPr id="6" name="Title 5"/>
          <p:cNvSpPr>
            <a:spLocks noGrp="1"/>
          </p:cNvSpPr>
          <p:nvPr>
            <p:ph type="ctrTitle"/>
          </p:nvPr>
        </p:nvSpPr>
        <p:spPr>
          <a:xfrm>
            <a:off x="685800" y="304800"/>
            <a:ext cx="7772400" cy="1295399"/>
          </a:xfrm>
        </p:spPr>
        <p:txBody>
          <a:bodyPr/>
          <a:lstStyle/>
          <a:p>
            <a:r>
              <a:rPr lang="en-US" dirty="0" smtClean="0"/>
              <a:t>Winning as a Team</a:t>
            </a:r>
            <a:endParaRPr lang="en-US" dirty="0"/>
          </a:p>
        </p:txBody>
      </p:sp>
      <p:sp>
        <p:nvSpPr>
          <p:cNvPr id="10" name="Subtitle 9"/>
          <p:cNvSpPr>
            <a:spLocks noGrp="1"/>
          </p:cNvSpPr>
          <p:nvPr>
            <p:ph type="subTitle" idx="1"/>
          </p:nvPr>
        </p:nvSpPr>
        <p:spPr>
          <a:xfrm>
            <a:off x="1371600" y="5562600"/>
            <a:ext cx="6400800" cy="838200"/>
          </a:xfrm>
        </p:spPr>
        <p:txBody>
          <a:bodyPr>
            <a:noAutofit/>
          </a:bodyPr>
          <a:lstStyle/>
          <a:p>
            <a:r>
              <a:rPr lang="en-US" sz="4400" b="0" dirty="0" smtClean="0">
                <a:latin typeface="Georgia" pitchFamily="18" charset="0"/>
              </a:rPr>
              <a:t>Hebrews 10:23-25</a:t>
            </a:r>
            <a:endParaRPr lang="en-US" sz="4400" b="0" dirty="0">
              <a:latin typeface="Georgia" pitchFamily="18" charset="0"/>
            </a:endParaRPr>
          </a:p>
        </p:txBody>
      </p:sp>
      <p:pic>
        <p:nvPicPr>
          <p:cNvPr id="11" name="Picture 10" descr="offensive line.jpg"/>
          <p:cNvPicPr>
            <a:picLocks noChangeAspect="1"/>
          </p:cNvPicPr>
          <p:nvPr/>
        </p:nvPicPr>
        <p:blipFill>
          <a:blip r:embed="rId3" cstate="print">
            <a:lum bright="-10000" contrast="10000"/>
          </a:blip>
          <a:srcRect t="24249" b="13057"/>
          <a:stretch>
            <a:fillRect/>
          </a:stretch>
        </p:blipFill>
        <p:spPr>
          <a:xfrm>
            <a:off x="-228600" y="1828800"/>
            <a:ext cx="9372600" cy="3535589"/>
          </a:xfrm>
          <a:prstGeom prst="rect">
            <a:avLst/>
          </a:prstGeom>
          <a:effectLst>
            <a:glow rad="139700">
              <a:schemeClr val="accent6">
                <a:satMod val="175000"/>
                <a:alpha val="40000"/>
              </a:schemeClr>
            </a:glo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4people.jpg"/>
          <p:cNvPicPr>
            <a:picLocks noChangeAspect="1"/>
          </p:cNvPicPr>
          <p:nvPr/>
        </p:nvPicPr>
        <p:blipFill>
          <a:blip r:embed="rId2" cstate="print"/>
          <a:stretch>
            <a:fillRect/>
          </a:stretch>
        </p:blipFill>
        <p:spPr>
          <a:xfrm>
            <a:off x="0" y="1524000"/>
            <a:ext cx="9144000" cy="3886200"/>
          </a:xfrm>
          <a:prstGeom prst="rect">
            <a:avLst/>
          </a:prstGeom>
        </p:spPr>
      </p:pic>
      <p:sp>
        <p:nvSpPr>
          <p:cNvPr id="3" name="Title 2"/>
          <p:cNvSpPr>
            <a:spLocks noGrp="1"/>
          </p:cNvSpPr>
          <p:nvPr>
            <p:ph type="title"/>
          </p:nvPr>
        </p:nvSpPr>
        <p:spPr/>
        <p:txBody>
          <a:bodyPr>
            <a:normAutofit fontScale="90000"/>
          </a:bodyPr>
          <a:lstStyle/>
          <a:p>
            <a:r>
              <a:rPr lang="en-US" dirty="0" smtClean="0"/>
              <a:t>Four people in church..</a:t>
            </a:r>
            <a:endParaRPr lang="en-US" dirty="0"/>
          </a:p>
        </p:txBody>
      </p:sp>
      <p:sp>
        <p:nvSpPr>
          <p:cNvPr id="4" name="Content Placeholder 3"/>
          <p:cNvSpPr>
            <a:spLocks noGrp="1"/>
          </p:cNvSpPr>
          <p:nvPr>
            <p:ph idx="1"/>
          </p:nvPr>
        </p:nvSpPr>
        <p:spPr>
          <a:xfrm>
            <a:off x="0" y="5638800"/>
            <a:ext cx="2590800" cy="685800"/>
          </a:xfrm>
        </p:spPr>
        <p:txBody>
          <a:bodyPr>
            <a:normAutofit/>
          </a:bodyPr>
          <a:lstStyle/>
          <a:p>
            <a:pPr algn="ctr">
              <a:buNone/>
            </a:pPr>
            <a:r>
              <a:rPr lang="en-US" sz="2800" dirty="0" smtClean="0"/>
              <a:t>Everybody</a:t>
            </a:r>
            <a:endParaRPr lang="en-US" sz="2800" dirty="0"/>
          </a:p>
        </p:txBody>
      </p:sp>
      <p:sp>
        <p:nvSpPr>
          <p:cNvPr id="5" name="Rectangle 4"/>
          <p:cNvSpPr/>
          <p:nvPr/>
        </p:nvSpPr>
        <p:spPr>
          <a:xfrm>
            <a:off x="0" y="1524000"/>
            <a:ext cx="9144000" cy="38862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3"/>
          <p:cNvSpPr txBox="1">
            <a:spLocks/>
          </p:cNvSpPr>
          <p:nvPr/>
        </p:nvSpPr>
        <p:spPr>
          <a:xfrm>
            <a:off x="2286000" y="5638800"/>
            <a:ext cx="2590800" cy="6858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err="1" smtClean="0">
                <a:ln>
                  <a:noFill/>
                </a:ln>
                <a:solidFill>
                  <a:schemeClr val="bg1"/>
                </a:solidFill>
                <a:effectLst/>
                <a:uLnTx/>
                <a:uFillTx/>
                <a:latin typeface="Georgia" pitchFamily="18" charset="0"/>
                <a:ea typeface="+mn-ea"/>
                <a:cs typeface="Times New Roman" pitchFamily="18" charset="0"/>
              </a:rPr>
              <a:t>Someboy</a:t>
            </a:r>
            <a:endParaRPr kumimoji="0" lang="en-US" sz="28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
        <p:nvSpPr>
          <p:cNvPr id="7" name="Content Placeholder 3"/>
          <p:cNvSpPr txBox="1">
            <a:spLocks/>
          </p:cNvSpPr>
          <p:nvPr/>
        </p:nvSpPr>
        <p:spPr>
          <a:xfrm>
            <a:off x="4572000" y="5638800"/>
            <a:ext cx="2590800" cy="6858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Anybody</a:t>
            </a:r>
            <a:endParaRPr kumimoji="0" lang="en-US" sz="28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
        <p:nvSpPr>
          <p:cNvPr id="8" name="Content Placeholder 3"/>
          <p:cNvSpPr txBox="1">
            <a:spLocks/>
          </p:cNvSpPr>
          <p:nvPr/>
        </p:nvSpPr>
        <p:spPr>
          <a:xfrm>
            <a:off x="6705600" y="5638800"/>
            <a:ext cx="2590800" cy="6858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Nobody</a:t>
            </a:r>
            <a:endParaRPr kumimoji="0" lang="en-US" sz="28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uzzle pieces.jpg"/>
          <p:cNvPicPr>
            <a:picLocks noChangeAspect="1"/>
          </p:cNvPicPr>
          <p:nvPr/>
        </p:nvPicPr>
        <p:blipFill>
          <a:blip r:embed="rId2" cstate="print">
            <a:lum bright="-5000" contrast="12000"/>
          </a:blip>
          <a:stretch>
            <a:fillRect/>
          </a:stretch>
        </p:blipFill>
        <p:spPr>
          <a:xfrm>
            <a:off x="0" y="1600200"/>
            <a:ext cx="9144000" cy="3225338"/>
          </a:xfrm>
          <a:prstGeom prst="rect">
            <a:avLst/>
          </a:prstGeom>
          <a:effectLst>
            <a:glow rad="139700">
              <a:schemeClr val="accent6">
                <a:satMod val="175000"/>
                <a:alpha val="40000"/>
              </a:schemeClr>
            </a:glow>
          </a:effectLst>
        </p:spPr>
      </p:pic>
      <p:sp>
        <p:nvSpPr>
          <p:cNvPr id="3" name="Title 2"/>
          <p:cNvSpPr>
            <a:spLocks noGrp="1"/>
          </p:cNvSpPr>
          <p:nvPr>
            <p:ph type="title"/>
          </p:nvPr>
        </p:nvSpPr>
        <p:spPr/>
        <p:txBody>
          <a:bodyPr/>
          <a:lstStyle/>
          <a:p>
            <a:r>
              <a:rPr lang="en-US" dirty="0" smtClean="0"/>
              <a:t>Jigsaw puzzle..</a:t>
            </a:r>
            <a:endParaRPr lang="en-US" dirty="0"/>
          </a:p>
        </p:txBody>
      </p:sp>
      <p:sp>
        <p:nvSpPr>
          <p:cNvPr id="4" name="Content Placeholder 3"/>
          <p:cNvSpPr>
            <a:spLocks noGrp="1"/>
          </p:cNvSpPr>
          <p:nvPr>
            <p:ph idx="1"/>
          </p:nvPr>
        </p:nvSpPr>
        <p:spPr>
          <a:xfrm>
            <a:off x="228600" y="4953000"/>
            <a:ext cx="8763000" cy="1600200"/>
          </a:xfrm>
        </p:spPr>
        <p:txBody>
          <a:bodyPr>
            <a:normAutofit lnSpcReduction="10000"/>
          </a:bodyPr>
          <a:lstStyle/>
          <a:p>
            <a:r>
              <a:rPr lang="en-US" dirty="0" smtClean="0"/>
              <a:t>Each has strengths and weaknesses… but put together they form a beautiful picture..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eb10.jpg"/>
          <p:cNvPicPr>
            <a:picLocks noChangeAspect="1"/>
          </p:cNvPicPr>
          <p:nvPr/>
        </p:nvPicPr>
        <p:blipFill>
          <a:blip r:embed="rId2" cstate="print"/>
          <a:srcRect t="313"/>
          <a:stretch>
            <a:fillRect/>
          </a:stretch>
        </p:blipFill>
        <p:spPr>
          <a:xfrm>
            <a:off x="0" y="1600200"/>
            <a:ext cx="9144000" cy="3276600"/>
          </a:xfrm>
          <a:prstGeom prst="rect">
            <a:avLst/>
          </a:prstGeom>
        </p:spPr>
      </p:pic>
      <p:pic>
        <p:nvPicPr>
          <p:cNvPr id="3" name="Picture 2" descr="bible-class.jpg"/>
          <p:cNvPicPr>
            <a:picLocks noChangeAspect="1"/>
          </p:cNvPicPr>
          <p:nvPr/>
        </p:nvPicPr>
        <p:blipFill>
          <a:blip r:embed="rId3" cstate="print">
            <a:lum bright="-5000" contrast="10000"/>
          </a:blip>
          <a:stretch>
            <a:fillRect/>
          </a:stretch>
        </p:blipFill>
        <p:spPr>
          <a:xfrm>
            <a:off x="0" y="1600200"/>
            <a:ext cx="9144000" cy="3276600"/>
          </a:xfrm>
          <a:prstGeom prst="rect">
            <a:avLst/>
          </a:prstGeom>
          <a:effectLst>
            <a:glow rad="139700">
              <a:schemeClr val="accent6">
                <a:satMod val="175000"/>
                <a:alpha val="40000"/>
              </a:schemeClr>
            </a:glow>
          </a:effectLst>
        </p:spPr>
      </p:pic>
      <p:sp>
        <p:nvSpPr>
          <p:cNvPr id="4" name="Title 3"/>
          <p:cNvSpPr>
            <a:spLocks noGrp="1"/>
          </p:cNvSpPr>
          <p:nvPr>
            <p:ph type="title"/>
          </p:nvPr>
        </p:nvSpPr>
        <p:spPr/>
        <p:txBody>
          <a:bodyPr>
            <a:normAutofit/>
          </a:bodyPr>
          <a:lstStyle/>
          <a:p>
            <a:r>
              <a:rPr lang="en-US" dirty="0" smtClean="0"/>
              <a:t>Ways to encourage...</a:t>
            </a:r>
            <a:endParaRPr lang="en-US" dirty="0"/>
          </a:p>
        </p:txBody>
      </p:sp>
      <p:sp>
        <p:nvSpPr>
          <p:cNvPr id="5" name="Content Placeholder 4"/>
          <p:cNvSpPr>
            <a:spLocks noGrp="1"/>
          </p:cNvSpPr>
          <p:nvPr>
            <p:ph idx="1"/>
          </p:nvPr>
        </p:nvSpPr>
        <p:spPr>
          <a:xfrm>
            <a:off x="228600" y="4114800"/>
            <a:ext cx="8458200" cy="2514600"/>
          </a:xfrm>
          <a:solidFill>
            <a:schemeClr val="tx1">
              <a:alpha val="50000"/>
            </a:schemeClr>
          </a:solidFill>
        </p:spPr>
        <p:txBody>
          <a:bodyPr>
            <a:normAutofit fontScale="85000" lnSpcReduction="20000"/>
          </a:bodyPr>
          <a:lstStyle/>
          <a:p>
            <a:r>
              <a:rPr lang="en-US" dirty="0" smtClean="0"/>
              <a:t>Galatians 6:1-2 Brethren, if a man is overtaken in any trespass, you who are spiritual restore such a one in a spirit of gentleness, considering yourself lest you also be tempted. 2 Bear one another's burdens, and so fulfill the law of Christ.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eb10.jpg"/>
          <p:cNvPicPr>
            <a:picLocks noChangeAspect="1"/>
          </p:cNvPicPr>
          <p:nvPr/>
        </p:nvPicPr>
        <p:blipFill>
          <a:blip r:embed="rId2" cstate="print"/>
          <a:srcRect t="313"/>
          <a:stretch>
            <a:fillRect/>
          </a:stretch>
        </p:blipFill>
        <p:spPr>
          <a:xfrm>
            <a:off x="0" y="1600200"/>
            <a:ext cx="9144000" cy="3276600"/>
          </a:xfrm>
          <a:prstGeom prst="rect">
            <a:avLst/>
          </a:prstGeom>
        </p:spPr>
      </p:pic>
      <p:pic>
        <p:nvPicPr>
          <p:cNvPr id="3" name="Picture 2" descr="bible-class.jpg"/>
          <p:cNvPicPr>
            <a:picLocks noChangeAspect="1"/>
          </p:cNvPicPr>
          <p:nvPr/>
        </p:nvPicPr>
        <p:blipFill>
          <a:blip r:embed="rId3" cstate="print">
            <a:lum bright="-5000" contrast="10000"/>
          </a:blip>
          <a:stretch>
            <a:fillRect/>
          </a:stretch>
        </p:blipFill>
        <p:spPr>
          <a:xfrm>
            <a:off x="0" y="1600200"/>
            <a:ext cx="9144000" cy="3276600"/>
          </a:xfrm>
          <a:prstGeom prst="rect">
            <a:avLst/>
          </a:prstGeom>
          <a:effectLst>
            <a:glow rad="139700">
              <a:schemeClr val="accent6">
                <a:satMod val="175000"/>
                <a:alpha val="40000"/>
              </a:schemeClr>
            </a:glow>
          </a:effectLst>
        </p:spPr>
      </p:pic>
      <p:sp>
        <p:nvSpPr>
          <p:cNvPr id="4" name="Title 3"/>
          <p:cNvSpPr>
            <a:spLocks noGrp="1"/>
          </p:cNvSpPr>
          <p:nvPr>
            <p:ph type="title"/>
          </p:nvPr>
        </p:nvSpPr>
        <p:spPr/>
        <p:txBody>
          <a:bodyPr>
            <a:normAutofit fontScale="90000"/>
          </a:bodyPr>
          <a:lstStyle/>
          <a:p>
            <a:r>
              <a:rPr lang="en-US" dirty="0" smtClean="0"/>
              <a:t>Come alongside the undisciplined...</a:t>
            </a:r>
            <a:endParaRPr lang="en-US" dirty="0"/>
          </a:p>
        </p:txBody>
      </p:sp>
      <p:sp>
        <p:nvSpPr>
          <p:cNvPr id="5" name="Content Placeholder 4"/>
          <p:cNvSpPr>
            <a:spLocks noGrp="1"/>
          </p:cNvSpPr>
          <p:nvPr>
            <p:ph idx="1"/>
          </p:nvPr>
        </p:nvSpPr>
        <p:spPr>
          <a:xfrm>
            <a:off x="228600" y="4114800"/>
            <a:ext cx="8458200" cy="2514600"/>
          </a:xfrm>
          <a:solidFill>
            <a:schemeClr val="tx1">
              <a:alpha val="50000"/>
            </a:schemeClr>
          </a:solidFill>
        </p:spPr>
        <p:txBody>
          <a:bodyPr>
            <a:normAutofit fontScale="85000" lnSpcReduction="20000"/>
          </a:bodyPr>
          <a:lstStyle/>
          <a:p>
            <a:r>
              <a:rPr lang="en-US" dirty="0" smtClean="0"/>
              <a:t>1 Timothy 3:14-15 These things I write to you, though I hope to come to you shortly; 15 but if I am delayed, I write so that you may know how you ought to conduct yourself in the house of God, which is the church of the living God, the pillar and ground of the truth.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eb10.jpg"/>
          <p:cNvPicPr>
            <a:picLocks noChangeAspect="1"/>
          </p:cNvPicPr>
          <p:nvPr/>
        </p:nvPicPr>
        <p:blipFill>
          <a:blip r:embed="rId2" cstate="print"/>
          <a:srcRect t="313"/>
          <a:stretch>
            <a:fillRect/>
          </a:stretch>
        </p:blipFill>
        <p:spPr>
          <a:xfrm>
            <a:off x="0" y="1600200"/>
            <a:ext cx="9144000" cy="3276600"/>
          </a:xfrm>
          <a:prstGeom prst="rect">
            <a:avLst/>
          </a:prstGeom>
        </p:spPr>
      </p:pic>
      <p:pic>
        <p:nvPicPr>
          <p:cNvPr id="3" name="Picture 2" descr="bible-class.jpg"/>
          <p:cNvPicPr>
            <a:picLocks noChangeAspect="1"/>
          </p:cNvPicPr>
          <p:nvPr/>
        </p:nvPicPr>
        <p:blipFill>
          <a:blip r:embed="rId3" cstate="print">
            <a:lum bright="-5000" contrast="10000"/>
          </a:blip>
          <a:stretch>
            <a:fillRect/>
          </a:stretch>
        </p:blipFill>
        <p:spPr>
          <a:xfrm>
            <a:off x="0" y="1600200"/>
            <a:ext cx="9144000" cy="3276600"/>
          </a:xfrm>
          <a:prstGeom prst="rect">
            <a:avLst/>
          </a:prstGeom>
          <a:effectLst>
            <a:glow rad="139700">
              <a:schemeClr val="accent6">
                <a:satMod val="175000"/>
                <a:alpha val="40000"/>
              </a:schemeClr>
            </a:glow>
          </a:effectLst>
        </p:spPr>
      </p:pic>
      <p:sp>
        <p:nvSpPr>
          <p:cNvPr id="4" name="Title 3"/>
          <p:cNvSpPr>
            <a:spLocks noGrp="1"/>
          </p:cNvSpPr>
          <p:nvPr>
            <p:ph type="title"/>
          </p:nvPr>
        </p:nvSpPr>
        <p:spPr/>
        <p:txBody>
          <a:bodyPr>
            <a:normAutofit fontScale="90000"/>
          </a:bodyPr>
          <a:lstStyle/>
          <a:p>
            <a:r>
              <a:rPr lang="en-US" dirty="0" smtClean="0"/>
              <a:t>Be sure to encourage each other...</a:t>
            </a:r>
            <a:endParaRPr lang="en-US" dirty="0"/>
          </a:p>
        </p:txBody>
      </p:sp>
      <p:sp>
        <p:nvSpPr>
          <p:cNvPr id="5" name="Content Placeholder 4"/>
          <p:cNvSpPr>
            <a:spLocks noGrp="1"/>
          </p:cNvSpPr>
          <p:nvPr>
            <p:ph idx="1"/>
          </p:nvPr>
        </p:nvSpPr>
        <p:spPr>
          <a:xfrm>
            <a:off x="228600" y="4876800"/>
            <a:ext cx="8763000" cy="1752600"/>
          </a:xfrm>
          <a:solidFill>
            <a:schemeClr val="tx1">
              <a:alpha val="50000"/>
            </a:schemeClr>
          </a:solidFill>
        </p:spPr>
        <p:txBody>
          <a:bodyPr>
            <a:normAutofit/>
          </a:bodyPr>
          <a:lstStyle/>
          <a:p>
            <a:r>
              <a:rPr lang="en-US" dirty="0" smtClean="0"/>
              <a:t>Hebrews 13:2 Do not forget to entertain strangers, for by so doing some have unwittingly entertained angels.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eb10.jpg"/>
          <p:cNvPicPr>
            <a:picLocks noChangeAspect="1"/>
          </p:cNvPicPr>
          <p:nvPr/>
        </p:nvPicPr>
        <p:blipFill>
          <a:blip r:embed="rId2" cstate="print"/>
          <a:srcRect t="313"/>
          <a:stretch>
            <a:fillRect/>
          </a:stretch>
        </p:blipFill>
        <p:spPr>
          <a:xfrm>
            <a:off x="0" y="1600200"/>
            <a:ext cx="9144000" cy="3276600"/>
          </a:xfrm>
          <a:prstGeom prst="rect">
            <a:avLst/>
          </a:prstGeom>
        </p:spPr>
      </p:pic>
      <p:pic>
        <p:nvPicPr>
          <p:cNvPr id="3" name="Picture 2" descr="bible-class.jpg"/>
          <p:cNvPicPr>
            <a:picLocks noChangeAspect="1"/>
          </p:cNvPicPr>
          <p:nvPr/>
        </p:nvPicPr>
        <p:blipFill>
          <a:blip r:embed="rId3" cstate="print">
            <a:lum bright="-5000" contrast="10000"/>
          </a:blip>
          <a:stretch>
            <a:fillRect/>
          </a:stretch>
        </p:blipFill>
        <p:spPr>
          <a:xfrm>
            <a:off x="0" y="1600200"/>
            <a:ext cx="9144000" cy="3276600"/>
          </a:xfrm>
          <a:prstGeom prst="rect">
            <a:avLst/>
          </a:prstGeom>
          <a:effectLst>
            <a:glow rad="139700">
              <a:schemeClr val="accent6">
                <a:satMod val="175000"/>
                <a:alpha val="40000"/>
              </a:schemeClr>
            </a:glow>
          </a:effectLst>
        </p:spPr>
      </p:pic>
      <p:sp>
        <p:nvSpPr>
          <p:cNvPr id="4" name="Title 3"/>
          <p:cNvSpPr>
            <a:spLocks noGrp="1"/>
          </p:cNvSpPr>
          <p:nvPr>
            <p:ph type="title"/>
          </p:nvPr>
        </p:nvSpPr>
        <p:spPr/>
        <p:txBody>
          <a:bodyPr>
            <a:normAutofit/>
          </a:bodyPr>
          <a:lstStyle/>
          <a:p>
            <a:r>
              <a:rPr lang="en-US" dirty="0" smtClean="0"/>
              <a:t>Unwrap our gifts...</a:t>
            </a:r>
            <a:endParaRPr lang="en-US" dirty="0"/>
          </a:p>
        </p:txBody>
      </p:sp>
      <p:sp>
        <p:nvSpPr>
          <p:cNvPr id="5" name="Content Placeholder 4"/>
          <p:cNvSpPr>
            <a:spLocks noGrp="1"/>
          </p:cNvSpPr>
          <p:nvPr>
            <p:ph idx="1"/>
          </p:nvPr>
        </p:nvSpPr>
        <p:spPr>
          <a:xfrm>
            <a:off x="228600" y="4876800"/>
            <a:ext cx="8763000" cy="1752600"/>
          </a:xfrm>
          <a:solidFill>
            <a:schemeClr val="tx1">
              <a:alpha val="50000"/>
            </a:schemeClr>
          </a:solidFill>
        </p:spPr>
        <p:txBody>
          <a:bodyPr>
            <a:normAutofit/>
          </a:bodyPr>
          <a:lstStyle/>
          <a:p>
            <a:r>
              <a:rPr lang="en-US" dirty="0" smtClean="0"/>
              <a:t>1 Peter 4:10  As each one has received a gift, minister it to one another, as good stewards of the manifold grace of God. </a:t>
            </a:r>
          </a:p>
          <a:p>
            <a:endParaRPr lang="en-US" dirty="0"/>
          </a:p>
        </p:txBody>
      </p:sp>
      <p:pic>
        <p:nvPicPr>
          <p:cNvPr id="6" name="Picture 5" descr="gifts.jpg"/>
          <p:cNvPicPr>
            <a:picLocks noChangeAspect="1"/>
          </p:cNvPicPr>
          <p:nvPr/>
        </p:nvPicPr>
        <p:blipFill>
          <a:blip r:embed="rId4" cstate="print">
            <a:lum bright="-6000" contrast="10000"/>
          </a:blip>
          <a:srcRect r="2892"/>
          <a:stretch>
            <a:fillRect/>
          </a:stretch>
        </p:blipFill>
        <p:spPr>
          <a:xfrm>
            <a:off x="0" y="1600199"/>
            <a:ext cx="9144000" cy="327660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ammer.jpg"/>
          <p:cNvPicPr>
            <a:picLocks noChangeAspect="1"/>
          </p:cNvPicPr>
          <p:nvPr/>
        </p:nvPicPr>
        <p:blipFill>
          <a:blip r:embed="rId2" cstate="print"/>
          <a:stretch>
            <a:fillRect/>
          </a:stretch>
        </p:blipFill>
        <p:spPr>
          <a:xfrm>
            <a:off x="0" y="1600200"/>
            <a:ext cx="1828799" cy="2667000"/>
          </a:xfrm>
          <a:prstGeom prst="rect">
            <a:avLst/>
          </a:prstGeom>
        </p:spPr>
      </p:pic>
      <p:pic>
        <p:nvPicPr>
          <p:cNvPr id="3" name="Picture 2" descr="screwdiver.jpg"/>
          <p:cNvPicPr>
            <a:picLocks noChangeAspect="1"/>
          </p:cNvPicPr>
          <p:nvPr/>
        </p:nvPicPr>
        <p:blipFill>
          <a:blip r:embed="rId3" cstate="print"/>
          <a:stretch>
            <a:fillRect/>
          </a:stretch>
        </p:blipFill>
        <p:spPr>
          <a:xfrm>
            <a:off x="1828800" y="1600200"/>
            <a:ext cx="2057400" cy="2667000"/>
          </a:xfrm>
          <a:prstGeom prst="rect">
            <a:avLst/>
          </a:prstGeom>
        </p:spPr>
      </p:pic>
      <p:pic>
        <p:nvPicPr>
          <p:cNvPr id="4" name="Picture 3" descr="woodplane.jpg"/>
          <p:cNvPicPr>
            <a:picLocks noChangeAspect="1"/>
          </p:cNvPicPr>
          <p:nvPr/>
        </p:nvPicPr>
        <p:blipFill>
          <a:blip r:embed="rId4" cstate="print"/>
          <a:stretch>
            <a:fillRect/>
          </a:stretch>
        </p:blipFill>
        <p:spPr>
          <a:xfrm>
            <a:off x="3810000" y="1600200"/>
            <a:ext cx="3124200" cy="2667000"/>
          </a:xfrm>
          <a:prstGeom prst="rect">
            <a:avLst/>
          </a:prstGeom>
        </p:spPr>
      </p:pic>
      <p:pic>
        <p:nvPicPr>
          <p:cNvPr id="5" name="Picture 4" descr="sandpaper.jpg"/>
          <p:cNvPicPr>
            <a:picLocks noChangeAspect="1"/>
          </p:cNvPicPr>
          <p:nvPr/>
        </p:nvPicPr>
        <p:blipFill>
          <a:blip r:embed="rId5" cstate="print"/>
          <a:stretch>
            <a:fillRect/>
          </a:stretch>
        </p:blipFill>
        <p:spPr>
          <a:xfrm>
            <a:off x="6934200" y="1600200"/>
            <a:ext cx="2349499" cy="2667000"/>
          </a:xfrm>
          <a:prstGeom prst="rect">
            <a:avLst/>
          </a:prstGeom>
        </p:spPr>
      </p:pic>
      <p:sp>
        <p:nvSpPr>
          <p:cNvPr id="6" name="Title 5"/>
          <p:cNvSpPr>
            <a:spLocks noGrp="1"/>
          </p:cNvSpPr>
          <p:nvPr>
            <p:ph type="title"/>
          </p:nvPr>
        </p:nvSpPr>
        <p:spPr/>
        <p:txBody>
          <a:bodyPr/>
          <a:lstStyle/>
          <a:p>
            <a:r>
              <a:rPr lang="en-US" dirty="0" smtClean="0"/>
              <a:t>Valuing each gift…</a:t>
            </a:r>
            <a:endParaRPr lang="en-US" dirty="0"/>
          </a:p>
        </p:txBody>
      </p:sp>
      <p:sp>
        <p:nvSpPr>
          <p:cNvPr id="9" name="Content Placeholder 8"/>
          <p:cNvSpPr>
            <a:spLocks noGrp="1"/>
          </p:cNvSpPr>
          <p:nvPr>
            <p:ph idx="1"/>
          </p:nvPr>
        </p:nvSpPr>
        <p:spPr>
          <a:xfrm>
            <a:off x="304800" y="4724400"/>
            <a:ext cx="8382000" cy="1752600"/>
          </a:xfrm>
        </p:spPr>
        <p:txBody>
          <a:bodyPr/>
          <a:lstStyle/>
          <a:p>
            <a:r>
              <a:rPr lang="en-US" dirty="0" smtClean="0"/>
              <a:t>We can make the mistake of seeing only the faults and not the value…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7" descr="Jesus the carpenter.jpg"/>
          <p:cNvPicPr>
            <a:picLocks noChangeAspect="1"/>
          </p:cNvPicPr>
          <p:nvPr/>
        </p:nvPicPr>
        <p:blipFill>
          <a:blip r:embed="rId2" cstate="print">
            <a:lum bright="-10000" contrast="10000"/>
          </a:blip>
          <a:stretch>
            <a:fillRect/>
          </a:stretch>
        </p:blipFill>
        <p:spPr>
          <a:xfrm>
            <a:off x="0" y="0"/>
            <a:ext cx="9144000" cy="6849174"/>
          </a:xfrm>
          <a:prstGeom prst="rect">
            <a:avLst/>
          </a:prstGeom>
        </p:spPr>
      </p:pic>
      <p:sp>
        <p:nvSpPr>
          <p:cNvPr id="4" name="Rectangle 3"/>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normAutofit fontScale="90000"/>
          </a:bodyPr>
          <a:lstStyle/>
          <a:p>
            <a:r>
              <a:rPr lang="en-US" dirty="0" smtClean="0"/>
              <a:t>In the Master Carpenter’s hands…</a:t>
            </a:r>
            <a:endParaRPr lang="en-US" dirty="0"/>
          </a:p>
        </p:txBody>
      </p:sp>
      <p:sp>
        <p:nvSpPr>
          <p:cNvPr id="6" name="Content Placeholder 5"/>
          <p:cNvSpPr>
            <a:spLocks noGrp="1"/>
          </p:cNvSpPr>
          <p:nvPr>
            <p:ph idx="1"/>
          </p:nvPr>
        </p:nvSpPr>
        <p:spPr>
          <a:xfrm>
            <a:off x="381000" y="5181600"/>
            <a:ext cx="8229600" cy="1477963"/>
          </a:xfrm>
        </p:spPr>
        <p:txBody>
          <a:bodyPr/>
          <a:lstStyle/>
          <a:p>
            <a:r>
              <a:rPr lang="en-US" dirty="0" smtClean="0"/>
              <a:t>He takes the tools and forms a beautiful masterpiece…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2" cstate="print">
            <a:lum bright="-20000" contrast="10000"/>
          </a:blip>
          <a:stretch>
            <a:fillRect/>
          </a:stretch>
        </p:blipFill>
        <p:spPr>
          <a:xfrm>
            <a:off x="-228600" y="0"/>
            <a:ext cx="9144000" cy="6858000"/>
          </a:xfrm>
          <a:prstGeom prst="rect">
            <a:avLst/>
          </a:prstGeom>
        </p:spPr>
      </p:pic>
      <p:sp>
        <p:nvSpPr>
          <p:cNvPr id="6" name="Title 5"/>
          <p:cNvSpPr>
            <a:spLocks noGrp="1"/>
          </p:cNvSpPr>
          <p:nvPr>
            <p:ph type="ctrTitle"/>
          </p:nvPr>
        </p:nvSpPr>
        <p:spPr>
          <a:xfrm>
            <a:off x="685800" y="304800"/>
            <a:ext cx="7772400" cy="1295399"/>
          </a:xfrm>
        </p:spPr>
        <p:txBody>
          <a:bodyPr/>
          <a:lstStyle/>
          <a:p>
            <a:r>
              <a:rPr lang="en-US" dirty="0" smtClean="0"/>
              <a:t>Winning as a Team</a:t>
            </a:r>
            <a:endParaRPr lang="en-US" dirty="0"/>
          </a:p>
        </p:txBody>
      </p:sp>
      <p:sp>
        <p:nvSpPr>
          <p:cNvPr id="10" name="Subtitle 9"/>
          <p:cNvSpPr>
            <a:spLocks noGrp="1"/>
          </p:cNvSpPr>
          <p:nvPr>
            <p:ph type="subTitle" idx="1"/>
          </p:nvPr>
        </p:nvSpPr>
        <p:spPr>
          <a:xfrm>
            <a:off x="1371600" y="5562600"/>
            <a:ext cx="6400800" cy="838200"/>
          </a:xfrm>
        </p:spPr>
        <p:txBody>
          <a:bodyPr>
            <a:noAutofit/>
          </a:bodyPr>
          <a:lstStyle/>
          <a:p>
            <a:r>
              <a:rPr lang="en-US" sz="4400" b="0" dirty="0" smtClean="0">
                <a:latin typeface="Georgia" pitchFamily="18" charset="0"/>
              </a:rPr>
              <a:t>Hebrews 10:23-25</a:t>
            </a:r>
            <a:endParaRPr lang="en-US" sz="4400" b="0" dirty="0">
              <a:latin typeface="Georgia" pitchFamily="18" charset="0"/>
            </a:endParaRPr>
          </a:p>
        </p:txBody>
      </p:sp>
      <p:pic>
        <p:nvPicPr>
          <p:cNvPr id="11" name="Picture 10" descr="offensive line.jpg"/>
          <p:cNvPicPr>
            <a:picLocks noChangeAspect="1"/>
          </p:cNvPicPr>
          <p:nvPr/>
        </p:nvPicPr>
        <p:blipFill>
          <a:blip r:embed="rId3" cstate="print">
            <a:lum bright="-10000" contrast="10000"/>
          </a:blip>
          <a:srcRect t="24249" b="13057"/>
          <a:stretch>
            <a:fillRect/>
          </a:stretch>
        </p:blipFill>
        <p:spPr>
          <a:xfrm>
            <a:off x="-228600" y="1828800"/>
            <a:ext cx="9372600" cy="3535589"/>
          </a:xfrm>
          <a:prstGeom prst="rect">
            <a:avLst/>
          </a:prstGeom>
          <a:effectLst>
            <a:glow rad="139700">
              <a:schemeClr val="accent6">
                <a:satMod val="175000"/>
                <a:alpha val="40000"/>
              </a:schemeClr>
            </a:glo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ahawks as a team.jpg"/>
          <p:cNvPicPr>
            <a:picLocks noChangeAspect="1"/>
          </p:cNvPicPr>
          <p:nvPr/>
        </p:nvPicPr>
        <p:blipFill>
          <a:blip r:embed="rId2" cstate="print">
            <a:lum contrast="10000"/>
          </a:blip>
          <a:srcRect t="6814" b="15899"/>
          <a:stretch>
            <a:fillRect/>
          </a:stretch>
        </p:blipFill>
        <p:spPr>
          <a:xfrm>
            <a:off x="0" y="1219200"/>
            <a:ext cx="9144000" cy="4400020"/>
          </a:xfrm>
          <a:prstGeom prst="rect">
            <a:avLst/>
          </a:prstGeom>
        </p:spPr>
      </p:pic>
      <p:sp>
        <p:nvSpPr>
          <p:cNvPr id="7" name="Rectangle 6"/>
          <p:cNvSpPr/>
          <p:nvPr/>
        </p:nvSpPr>
        <p:spPr>
          <a:xfrm>
            <a:off x="0" y="1219200"/>
            <a:ext cx="9144000" cy="43434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solidFill>
            <a:schemeClr val="tx1">
              <a:alpha val="45000"/>
            </a:schemeClr>
          </a:solidFill>
        </p:spPr>
        <p:txBody>
          <a:bodyPr/>
          <a:lstStyle/>
          <a:p>
            <a:r>
              <a:rPr lang="en-US" dirty="0" smtClean="0"/>
              <a:t>Playing together..</a:t>
            </a:r>
            <a:endParaRPr lang="en-US" dirty="0"/>
          </a:p>
        </p:txBody>
      </p:sp>
      <p:sp>
        <p:nvSpPr>
          <p:cNvPr id="6" name="Content Placeholder 5"/>
          <p:cNvSpPr>
            <a:spLocks noGrp="1"/>
          </p:cNvSpPr>
          <p:nvPr>
            <p:ph idx="1"/>
          </p:nvPr>
        </p:nvSpPr>
        <p:spPr>
          <a:xfrm>
            <a:off x="304800" y="5181600"/>
            <a:ext cx="8534400" cy="1447800"/>
          </a:xfrm>
          <a:solidFill>
            <a:schemeClr val="tx1">
              <a:alpha val="50000"/>
            </a:schemeClr>
          </a:solidFill>
        </p:spPr>
        <p:txBody>
          <a:bodyPr>
            <a:normAutofit/>
          </a:bodyPr>
          <a:lstStyle/>
          <a:p>
            <a:r>
              <a:rPr lang="en-US" dirty="0" smtClean="0"/>
              <a:t>Every player is important and knows the value of every member of the team..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dissolve">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ngratulating each other 02.jpg"/>
          <p:cNvPicPr>
            <a:picLocks noChangeAspect="1"/>
          </p:cNvPicPr>
          <p:nvPr/>
        </p:nvPicPr>
        <p:blipFill>
          <a:blip r:embed="rId2" cstate="print">
            <a:lum contrast="10000"/>
          </a:blip>
          <a:srcRect l="7364" r="18000"/>
          <a:stretch>
            <a:fillRect/>
          </a:stretch>
        </p:blipFill>
        <p:spPr>
          <a:xfrm>
            <a:off x="0" y="1676400"/>
            <a:ext cx="3078602" cy="2812472"/>
          </a:xfrm>
          <a:prstGeom prst="rect">
            <a:avLst/>
          </a:prstGeom>
        </p:spPr>
      </p:pic>
      <p:pic>
        <p:nvPicPr>
          <p:cNvPr id="5" name="Picture 4" descr="seahawk-lbssiHx2_AuSt_5.jpg"/>
          <p:cNvPicPr>
            <a:picLocks noChangeAspect="1"/>
          </p:cNvPicPr>
          <p:nvPr/>
        </p:nvPicPr>
        <p:blipFill>
          <a:blip r:embed="rId3" cstate="print">
            <a:lum contrast="10000"/>
          </a:blip>
          <a:srcRect r="27871"/>
          <a:stretch>
            <a:fillRect/>
          </a:stretch>
        </p:blipFill>
        <p:spPr>
          <a:xfrm>
            <a:off x="3048000" y="1676400"/>
            <a:ext cx="2911805" cy="2743200"/>
          </a:xfrm>
          <a:prstGeom prst="rect">
            <a:avLst/>
          </a:prstGeom>
        </p:spPr>
      </p:pic>
      <p:pic>
        <p:nvPicPr>
          <p:cNvPr id="6" name="Picture 5" descr="140202-carroll.jpg"/>
          <p:cNvPicPr>
            <a:picLocks noChangeAspect="1"/>
          </p:cNvPicPr>
          <p:nvPr/>
        </p:nvPicPr>
        <p:blipFill>
          <a:blip r:embed="rId4" cstate="print">
            <a:lum contrast="10000"/>
          </a:blip>
          <a:srcRect r="22400"/>
          <a:stretch>
            <a:fillRect/>
          </a:stretch>
        </p:blipFill>
        <p:spPr>
          <a:xfrm>
            <a:off x="5962955" y="1676400"/>
            <a:ext cx="3181045" cy="2743200"/>
          </a:xfrm>
          <a:prstGeom prst="rect">
            <a:avLst/>
          </a:prstGeom>
        </p:spPr>
      </p:pic>
      <p:sp>
        <p:nvSpPr>
          <p:cNvPr id="7" name="Title 6"/>
          <p:cNvSpPr>
            <a:spLocks noGrp="1"/>
          </p:cNvSpPr>
          <p:nvPr>
            <p:ph type="title"/>
          </p:nvPr>
        </p:nvSpPr>
        <p:spPr/>
        <p:txBody>
          <a:bodyPr/>
          <a:lstStyle/>
          <a:p>
            <a:r>
              <a:rPr lang="en-US" dirty="0" smtClean="0"/>
              <a:t>Good of the team…</a:t>
            </a:r>
            <a:endParaRPr lang="en-US" dirty="0"/>
          </a:p>
        </p:txBody>
      </p:sp>
      <p:sp>
        <p:nvSpPr>
          <p:cNvPr id="8" name="Content Placeholder 7"/>
          <p:cNvSpPr>
            <a:spLocks noGrp="1"/>
          </p:cNvSpPr>
          <p:nvPr>
            <p:ph idx="1"/>
          </p:nvPr>
        </p:nvSpPr>
        <p:spPr>
          <a:xfrm>
            <a:off x="152400" y="4953000"/>
            <a:ext cx="8686800" cy="1524000"/>
          </a:xfrm>
        </p:spPr>
        <p:txBody>
          <a:bodyPr/>
          <a:lstStyle/>
          <a:p>
            <a:pPr algn="ctr">
              <a:buNone/>
            </a:pPr>
            <a:r>
              <a:rPr lang="en-US" dirty="0" smtClean="0"/>
              <a:t>Players are quick to commend each other and urge each other on to victory..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 we need the church.jpg"/>
          <p:cNvPicPr>
            <a:picLocks noChangeAspect="1"/>
          </p:cNvPicPr>
          <p:nvPr/>
        </p:nvPicPr>
        <p:blipFill>
          <a:blip r:embed="rId2" cstate="print">
            <a:lum bright="5000" contrast="10000"/>
          </a:blip>
          <a:stretch>
            <a:fillRect/>
          </a:stretch>
        </p:blipFill>
        <p:spPr>
          <a:xfrm>
            <a:off x="0" y="1676400"/>
            <a:ext cx="9144000" cy="3200400"/>
          </a:xfrm>
          <a:prstGeom prst="rect">
            <a:avLst/>
          </a:prstGeom>
        </p:spPr>
      </p:pic>
      <p:sp>
        <p:nvSpPr>
          <p:cNvPr id="5" name="Title 4"/>
          <p:cNvSpPr>
            <a:spLocks noGrp="1"/>
          </p:cNvSpPr>
          <p:nvPr>
            <p:ph type="title"/>
          </p:nvPr>
        </p:nvSpPr>
        <p:spPr>
          <a:xfrm>
            <a:off x="381000" y="304800"/>
            <a:ext cx="6324600" cy="1143000"/>
          </a:xfrm>
        </p:spPr>
        <p:txBody>
          <a:bodyPr>
            <a:normAutofit/>
          </a:bodyPr>
          <a:lstStyle/>
          <a:p>
            <a:r>
              <a:rPr lang="en-US" dirty="0" smtClean="0"/>
              <a:t>Why the church?..</a:t>
            </a:r>
            <a:endParaRPr lang="en-US" dirty="0"/>
          </a:p>
        </p:txBody>
      </p:sp>
      <p:sp>
        <p:nvSpPr>
          <p:cNvPr id="6" name="Content Placeholder 5"/>
          <p:cNvSpPr>
            <a:spLocks noGrp="1"/>
          </p:cNvSpPr>
          <p:nvPr>
            <p:ph idx="1"/>
          </p:nvPr>
        </p:nvSpPr>
        <p:spPr>
          <a:xfrm>
            <a:off x="228600" y="5105400"/>
            <a:ext cx="8763000" cy="1600200"/>
          </a:xfrm>
        </p:spPr>
        <p:txBody>
          <a:bodyPr>
            <a:normAutofit/>
          </a:bodyPr>
          <a:lstStyle/>
          <a:p>
            <a:r>
              <a:rPr lang="en-US" dirty="0" smtClean="0"/>
              <a:t>“I don’t have to belong to the church”… </a:t>
            </a:r>
          </a:p>
          <a:p>
            <a:r>
              <a:rPr lang="en-US" dirty="0" smtClean="0"/>
              <a:t>“I can worship God in my heart..”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y the church.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5" name="Rectangle 4"/>
          <p:cNvSpPr/>
          <p:nvPr/>
        </p:nvSpPr>
        <p:spPr>
          <a:xfrm>
            <a:off x="0" y="0"/>
            <a:ext cx="9144000" cy="6858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smtClean="0"/>
              <a:t>Hebrews 10:23-25</a:t>
            </a:r>
            <a:endParaRPr lang="en-US" dirty="0"/>
          </a:p>
        </p:txBody>
      </p:sp>
      <p:sp>
        <p:nvSpPr>
          <p:cNvPr id="3" name="Content Placeholder 2"/>
          <p:cNvSpPr>
            <a:spLocks noGrp="1"/>
          </p:cNvSpPr>
          <p:nvPr>
            <p:ph idx="1"/>
          </p:nvPr>
        </p:nvSpPr>
        <p:spPr>
          <a:xfrm>
            <a:off x="152400" y="1905001"/>
            <a:ext cx="8610600" cy="3886200"/>
          </a:xfrm>
          <a:solidFill>
            <a:schemeClr val="tx1">
              <a:alpha val="40000"/>
            </a:schemeClr>
          </a:solidFill>
        </p:spPr>
        <p:txBody>
          <a:bodyPr>
            <a:normAutofit fontScale="92500" lnSpcReduction="10000"/>
          </a:bodyPr>
          <a:lstStyle/>
          <a:p>
            <a:r>
              <a:rPr lang="en-US" dirty="0" smtClean="0"/>
              <a:t>Let us hold fast the confession of our hope without wavering, for He who promised is faithful. 24 And let us consider one another in order to stir up love and good works, 25 not forsaking the assembling of ourselves together, as is the manner of some, but exhorting one another, and so much the more as you see the Day approaching.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strVal val="#ppt_w*0.70"/>
                                          </p:val>
                                        </p:tav>
                                        <p:tav tm="100000">
                                          <p:val>
                                            <p:strVal val="#ppt_w"/>
                                          </p:val>
                                        </p:tav>
                                      </p:tavLst>
                                    </p:anim>
                                    <p:anim calcmode="lin" valueType="num">
                                      <p:cBhvr>
                                        <p:cTn id="8" dur="1000" fill="hold"/>
                                        <p:tgtEl>
                                          <p:spTgt spid="3">
                                            <p:bg/>
                                          </p:spTgt>
                                        </p:tgtEl>
                                        <p:attrNameLst>
                                          <p:attrName>ppt_h</p:attrName>
                                        </p:attrNameLst>
                                      </p:cBhvr>
                                      <p:tavLst>
                                        <p:tav tm="0">
                                          <p:val>
                                            <p:strVal val="#ppt_h"/>
                                          </p:val>
                                        </p:tav>
                                        <p:tav tm="100000">
                                          <p:val>
                                            <p:strVal val="#ppt_h"/>
                                          </p:val>
                                        </p:tav>
                                      </p:tavLst>
                                    </p:anim>
                                    <p:animEffect transition="in" filter="fade">
                                      <p:cBhvr>
                                        <p:cTn id="9" dur="10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ospel reenacted.jpg"/>
          <p:cNvPicPr>
            <a:picLocks noChangeAspect="1"/>
          </p:cNvPicPr>
          <p:nvPr/>
        </p:nvPicPr>
        <p:blipFill>
          <a:blip r:embed="rId2" cstate="print"/>
          <a:stretch>
            <a:fillRect/>
          </a:stretch>
        </p:blipFill>
        <p:spPr>
          <a:xfrm>
            <a:off x="1066800" y="1524000"/>
            <a:ext cx="2337503" cy="2971800"/>
          </a:xfrm>
          <a:prstGeom prst="rect">
            <a:avLst/>
          </a:prstGeom>
          <a:effectLst>
            <a:glow rad="228600">
              <a:schemeClr val="accent2">
                <a:satMod val="175000"/>
                <a:alpha val="40000"/>
              </a:schemeClr>
            </a:glow>
          </a:effectLst>
        </p:spPr>
      </p:pic>
      <p:sp>
        <p:nvSpPr>
          <p:cNvPr id="3" name="Title 2"/>
          <p:cNvSpPr>
            <a:spLocks noGrp="1"/>
          </p:cNvSpPr>
          <p:nvPr>
            <p:ph type="title"/>
          </p:nvPr>
        </p:nvSpPr>
        <p:spPr>
          <a:xfrm>
            <a:off x="381000" y="304800"/>
            <a:ext cx="7391400" cy="1143000"/>
          </a:xfrm>
        </p:spPr>
        <p:txBody>
          <a:bodyPr>
            <a:normAutofit/>
          </a:bodyPr>
          <a:lstStyle/>
          <a:p>
            <a:r>
              <a:rPr lang="en-US" dirty="0" smtClean="0"/>
              <a:t>Do I need the church?...</a:t>
            </a:r>
            <a:endParaRPr lang="en-US" dirty="0"/>
          </a:p>
        </p:txBody>
      </p:sp>
      <p:sp>
        <p:nvSpPr>
          <p:cNvPr id="6" name="Content Placeholder 5"/>
          <p:cNvSpPr>
            <a:spLocks noGrp="1"/>
          </p:cNvSpPr>
          <p:nvPr>
            <p:ph idx="1"/>
          </p:nvPr>
        </p:nvSpPr>
        <p:spPr>
          <a:xfrm>
            <a:off x="457200" y="4800600"/>
            <a:ext cx="8229600" cy="1828800"/>
          </a:xfrm>
        </p:spPr>
        <p:txBody>
          <a:bodyPr/>
          <a:lstStyle/>
          <a:p>
            <a:r>
              <a:rPr lang="en-US" dirty="0" smtClean="0"/>
              <a:t>Our relationship to a body of fellow Christians is crucial to the growth of our own relationship with God…</a:t>
            </a:r>
            <a:endParaRPr lang="en-US" dirty="0"/>
          </a:p>
        </p:txBody>
      </p:sp>
      <p:pic>
        <p:nvPicPr>
          <p:cNvPr id="7" name="Content Placeholder 4" descr="wegathertogetherphoto.jpg"/>
          <p:cNvPicPr>
            <a:picLocks noChangeAspect="1"/>
          </p:cNvPicPr>
          <p:nvPr/>
        </p:nvPicPr>
        <p:blipFill>
          <a:blip r:embed="rId3" cstate="print"/>
          <a:stretch>
            <a:fillRect/>
          </a:stretch>
        </p:blipFill>
        <p:spPr>
          <a:xfrm>
            <a:off x="3733800" y="1447800"/>
            <a:ext cx="4651633" cy="3200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old fast confession.jpg"/>
          <p:cNvPicPr>
            <a:picLocks noChangeAspect="1"/>
          </p:cNvPicPr>
          <p:nvPr/>
        </p:nvPicPr>
        <p:blipFill>
          <a:blip r:embed="rId2" cstate="print">
            <a:lum bright="-10000" contrast="10000"/>
          </a:blip>
          <a:srcRect t="10746" b="10746"/>
          <a:stretch>
            <a:fillRect/>
          </a:stretch>
        </p:blipFill>
        <p:spPr>
          <a:xfrm>
            <a:off x="0" y="1828800"/>
            <a:ext cx="9144000" cy="2669681"/>
          </a:xfrm>
          <a:prstGeom prst="rect">
            <a:avLst/>
          </a:prstGeom>
        </p:spPr>
      </p:pic>
      <p:sp>
        <p:nvSpPr>
          <p:cNvPr id="3" name="Title 2"/>
          <p:cNvSpPr>
            <a:spLocks noGrp="1"/>
          </p:cNvSpPr>
          <p:nvPr>
            <p:ph type="title"/>
          </p:nvPr>
        </p:nvSpPr>
        <p:spPr/>
        <p:txBody>
          <a:bodyPr/>
          <a:lstStyle/>
          <a:p>
            <a:r>
              <a:rPr lang="en-US" dirty="0" smtClean="0"/>
              <a:t>Hold fast our hope…</a:t>
            </a:r>
            <a:endParaRPr lang="en-US" dirty="0"/>
          </a:p>
        </p:txBody>
      </p:sp>
      <p:sp>
        <p:nvSpPr>
          <p:cNvPr id="4" name="Content Placeholder 3"/>
          <p:cNvSpPr>
            <a:spLocks noGrp="1"/>
          </p:cNvSpPr>
          <p:nvPr>
            <p:ph idx="1"/>
          </p:nvPr>
        </p:nvSpPr>
        <p:spPr>
          <a:xfrm>
            <a:off x="457200" y="4724400"/>
            <a:ext cx="8229600" cy="1828800"/>
          </a:xfrm>
        </p:spPr>
        <p:txBody>
          <a:bodyPr>
            <a:normAutofit lnSpcReduction="10000"/>
          </a:bodyPr>
          <a:lstStyle/>
          <a:p>
            <a:r>
              <a:rPr lang="en-US" dirty="0" smtClean="0"/>
              <a:t>Stand up for what you believe rather than giving up…</a:t>
            </a:r>
          </a:p>
          <a:p>
            <a:r>
              <a:rPr lang="en-US" dirty="0" smtClean="0"/>
              <a:t>Don’t be ashamed of Jesus…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orship together.jpg"/>
          <p:cNvPicPr>
            <a:picLocks noChangeAspect="1"/>
          </p:cNvPicPr>
          <p:nvPr/>
        </p:nvPicPr>
        <p:blipFill>
          <a:blip r:embed="rId2" cstate="print">
            <a:lum bright="-6000" contrast="10000"/>
          </a:blip>
          <a:srcRect t="22360" b="13416"/>
          <a:stretch>
            <a:fillRect/>
          </a:stretch>
        </p:blipFill>
        <p:spPr>
          <a:xfrm>
            <a:off x="0" y="1676400"/>
            <a:ext cx="9144000" cy="3030375"/>
          </a:xfrm>
          <a:prstGeom prst="rect">
            <a:avLst/>
          </a:prstGeom>
        </p:spPr>
      </p:pic>
      <p:sp>
        <p:nvSpPr>
          <p:cNvPr id="3" name="Rectangle 2"/>
          <p:cNvSpPr/>
          <p:nvPr/>
        </p:nvSpPr>
        <p:spPr>
          <a:xfrm>
            <a:off x="0" y="1676400"/>
            <a:ext cx="9144000" cy="304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81000" y="304800"/>
            <a:ext cx="6400800" cy="1143000"/>
          </a:xfrm>
        </p:spPr>
        <p:txBody>
          <a:bodyPr>
            <a:normAutofit/>
          </a:bodyPr>
          <a:lstStyle/>
          <a:p>
            <a:r>
              <a:rPr lang="en-US" dirty="0" smtClean="0"/>
              <a:t>Not forsake assembling..</a:t>
            </a:r>
            <a:endParaRPr lang="en-US" dirty="0"/>
          </a:p>
        </p:txBody>
      </p:sp>
      <p:sp>
        <p:nvSpPr>
          <p:cNvPr id="5" name="Content Placeholder 4"/>
          <p:cNvSpPr>
            <a:spLocks noGrp="1"/>
          </p:cNvSpPr>
          <p:nvPr>
            <p:ph idx="1"/>
          </p:nvPr>
        </p:nvSpPr>
        <p:spPr>
          <a:xfrm>
            <a:off x="228600" y="4876800"/>
            <a:ext cx="8458200" cy="1676400"/>
          </a:xfrm>
        </p:spPr>
        <p:txBody>
          <a:bodyPr/>
          <a:lstStyle/>
          <a:p>
            <a:r>
              <a:rPr lang="en-US" sz="4000" dirty="0" smtClean="0"/>
              <a:t>Why do I need the church?...</a:t>
            </a:r>
          </a:p>
          <a:p>
            <a:pPr lvl="1"/>
            <a:r>
              <a:rPr lang="en-US" sz="3200" dirty="0" smtClean="0"/>
              <a:t>To keep us from defecting from the faith..</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vedeeds.jpg"/>
          <p:cNvPicPr>
            <a:picLocks noChangeAspect="1"/>
          </p:cNvPicPr>
          <p:nvPr/>
        </p:nvPicPr>
        <p:blipFill>
          <a:blip r:embed="rId2" cstate="print"/>
          <a:srcRect t="17419" b="17419"/>
          <a:stretch>
            <a:fillRect/>
          </a:stretch>
        </p:blipFill>
        <p:spPr>
          <a:xfrm>
            <a:off x="-1" y="1676400"/>
            <a:ext cx="9144001" cy="2743200"/>
          </a:xfrm>
          <a:prstGeom prst="rect">
            <a:avLst/>
          </a:prstGeom>
        </p:spPr>
      </p:pic>
      <p:sp>
        <p:nvSpPr>
          <p:cNvPr id="3" name="Title 2"/>
          <p:cNvSpPr>
            <a:spLocks noGrp="1"/>
          </p:cNvSpPr>
          <p:nvPr>
            <p:ph type="title"/>
          </p:nvPr>
        </p:nvSpPr>
        <p:spPr>
          <a:xfrm>
            <a:off x="381000" y="304800"/>
            <a:ext cx="6705600" cy="1143000"/>
          </a:xfrm>
        </p:spPr>
        <p:txBody>
          <a:bodyPr>
            <a:normAutofit fontScale="90000"/>
          </a:bodyPr>
          <a:lstStyle/>
          <a:p>
            <a:r>
              <a:rPr lang="en-US" dirty="0" smtClean="0"/>
              <a:t>Stir up love &amp; good deeds..</a:t>
            </a:r>
            <a:endParaRPr lang="en-US" dirty="0"/>
          </a:p>
        </p:txBody>
      </p:sp>
      <p:sp>
        <p:nvSpPr>
          <p:cNvPr id="4" name="Content Placeholder 3"/>
          <p:cNvSpPr>
            <a:spLocks noGrp="1"/>
          </p:cNvSpPr>
          <p:nvPr>
            <p:ph idx="1"/>
          </p:nvPr>
        </p:nvSpPr>
        <p:spPr>
          <a:xfrm>
            <a:off x="381000" y="4572000"/>
            <a:ext cx="8305800" cy="1981200"/>
          </a:xfrm>
        </p:spPr>
        <p:txBody>
          <a:bodyPr/>
          <a:lstStyle/>
          <a:p>
            <a:r>
              <a:rPr lang="en-US" dirty="0" smtClean="0"/>
              <a:t>By coming together we build each other up to continue faithful…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2987</TotalTime>
  <Words>470</Words>
  <Application>Microsoft Office PowerPoint</Application>
  <PresentationFormat>On-screen Show (4:3)</PresentationFormat>
  <Paragraphs>42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Winning as a Team</vt:lpstr>
      <vt:lpstr>Playing together..</vt:lpstr>
      <vt:lpstr>Good of the team…</vt:lpstr>
      <vt:lpstr>Why the church?..</vt:lpstr>
      <vt:lpstr>Hebrews 10:23-25</vt:lpstr>
      <vt:lpstr>Do I need the church?...</vt:lpstr>
      <vt:lpstr>Hold fast our hope…</vt:lpstr>
      <vt:lpstr>Not forsake assembling..</vt:lpstr>
      <vt:lpstr>Stir up love &amp; good deeds..</vt:lpstr>
      <vt:lpstr>Four people in church..</vt:lpstr>
      <vt:lpstr>Jigsaw puzzle..</vt:lpstr>
      <vt:lpstr>Ways to encourage...</vt:lpstr>
      <vt:lpstr>Come alongside the undisciplined...</vt:lpstr>
      <vt:lpstr>Be sure to encourage each other...</vt:lpstr>
      <vt:lpstr>Unwrap our gifts...</vt:lpstr>
      <vt:lpstr>Valuing each gift…</vt:lpstr>
      <vt:lpstr>In the Master Carpenter’s hands…</vt:lpstr>
      <vt:lpstr>Winning as a Team</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280</cp:revision>
  <dcterms:created xsi:type="dcterms:W3CDTF">2011-02-15T07:29:10Z</dcterms:created>
  <dcterms:modified xsi:type="dcterms:W3CDTF">2015-01-26T16:52:43Z</dcterms:modified>
</cp:coreProperties>
</file>