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7" r:id="rId3"/>
    <p:sldId id="269" r:id="rId4"/>
    <p:sldId id="266" r:id="rId5"/>
    <p:sldId id="268" r:id="rId6"/>
    <p:sldId id="270" r:id="rId7"/>
    <p:sldId id="271" r:id="rId8"/>
    <p:sldId id="272" r:id="rId9"/>
    <p:sldId id="273" r:id="rId10"/>
    <p:sldId id="275" r:id="rId11"/>
    <p:sldId id="276" r:id="rId12"/>
    <p:sldId id="277" r:id="rId13"/>
    <p:sldId id="274" r:id="rId14"/>
    <p:sldId id="278"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89AC"/>
    <a:srgbClr val="463500"/>
    <a:srgbClr val="705500"/>
    <a:srgbClr val="A47D00"/>
    <a:srgbClr val="663300"/>
    <a:srgbClr val="0094C8"/>
    <a:srgbClr val="180000"/>
    <a:srgbClr val="1E0000"/>
    <a:srgbClr val="360000"/>
    <a:srgbClr val="261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93" autoAdjust="0"/>
    <p:restoredTop sz="94660"/>
  </p:normalViewPr>
  <p:slideViewPr>
    <p:cSldViewPr>
      <p:cViewPr varScale="1">
        <p:scale>
          <a:sx n="91" d="100"/>
          <a:sy n="91" d="100"/>
        </p:scale>
        <p:origin x="-19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30000" contrast="10000"/>
          </a:blip>
          <a:stretch>
            <a:fillRect/>
          </a:stretch>
        </p:blipFill>
        <p:spPr>
          <a:xfrm>
            <a:off x="0" y="0"/>
            <a:ext cx="9144000" cy="6858000"/>
          </a:xfrm>
          <a:prstGeom prst="rect">
            <a:avLst/>
          </a:prstGeom>
        </p:spPr>
      </p:pic>
      <p:pic>
        <p:nvPicPr>
          <p:cNvPr id="6" name="Picture 5" descr="Where you belong 02.jpg"/>
          <p:cNvPicPr>
            <a:picLocks noChangeAspect="1"/>
          </p:cNvPicPr>
          <p:nvPr userDrawn="1"/>
        </p:nvPicPr>
        <p:blipFill>
          <a:blip r:embed="rId14" cstate="print">
            <a:lum bright="-75000" contrast="20000"/>
          </a:blip>
          <a:stretch>
            <a:fillRect/>
          </a:stretch>
        </p:blipFill>
        <p:spPr>
          <a:xfrm>
            <a:off x="0" y="0"/>
            <a:ext cx="9144000" cy="6858000"/>
          </a:xfrm>
          <a:prstGeom prst="rect">
            <a:avLst/>
          </a:prstGeom>
          <a:effectLst/>
        </p:spPr>
      </p:pic>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11" name="Picture 10" descr="Where you belong 02.jpg"/>
          <p:cNvPicPr>
            <a:picLocks noChangeAspect="1"/>
          </p:cNvPicPr>
          <p:nvPr/>
        </p:nvPicPr>
        <p:blipFill>
          <a:blip r:embed="rId4" cstate="print">
            <a:lum bright="-70000" contrast="20000"/>
          </a:blip>
          <a:stretch>
            <a:fillRect/>
          </a:stretch>
        </p:blipFill>
        <p:spPr>
          <a:xfrm>
            <a:off x="0" y="0"/>
            <a:ext cx="9144000" cy="6858000"/>
          </a:xfrm>
          <a:prstGeom prst="rect">
            <a:avLst/>
          </a:prstGeom>
          <a:effectLst/>
        </p:spPr>
      </p:pic>
      <p:sp>
        <p:nvSpPr>
          <p:cNvPr id="6" name="Title 5"/>
          <p:cNvSpPr>
            <a:spLocks noGrp="1"/>
          </p:cNvSpPr>
          <p:nvPr>
            <p:ph type="ctrTitle"/>
          </p:nvPr>
        </p:nvSpPr>
        <p:spPr>
          <a:xfrm>
            <a:off x="228600" y="304800"/>
            <a:ext cx="8610600" cy="1371600"/>
          </a:xfrm>
        </p:spPr>
        <p:txBody>
          <a:bodyPr/>
          <a:lstStyle/>
          <a:p>
            <a:r>
              <a:rPr lang="en-US" dirty="0" smtClean="0"/>
              <a:t>For Lack of </a:t>
            </a:r>
            <a:r>
              <a:rPr lang="en-US" dirty="0" smtClean="0"/>
              <a:t>Knowledge</a:t>
            </a:r>
            <a:endParaRPr lang="en-US" dirty="0"/>
          </a:p>
        </p:txBody>
      </p:sp>
      <p:sp>
        <p:nvSpPr>
          <p:cNvPr id="9" name="Subtitle 8"/>
          <p:cNvSpPr>
            <a:spLocks noGrp="1"/>
          </p:cNvSpPr>
          <p:nvPr>
            <p:ph type="subTitle" idx="1"/>
          </p:nvPr>
        </p:nvSpPr>
        <p:spPr>
          <a:xfrm>
            <a:off x="1371600" y="5486400"/>
            <a:ext cx="6400800" cy="990600"/>
          </a:xfrm>
        </p:spPr>
        <p:txBody>
          <a:bodyPr>
            <a:normAutofit/>
          </a:bodyPr>
          <a:lstStyle/>
          <a:p>
            <a:r>
              <a:rPr lang="en-US" sz="4400" dirty="0" smtClean="0"/>
              <a:t>Hosea 4:1-6</a:t>
            </a:r>
            <a:endParaRPr lang="en-US" sz="4400" dirty="0"/>
          </a:p>
        </p:txBody>
      </p:sp>
      <p:pic>
        <p:nvPicPr>
          <p:cNvPr id="10" name="Picture 9" descr="bible-study-ex-offender.jpg"/>
          <p:cNvPicPr>
            <a:picLocks noChangeAspect="1"/>
          </p:cNvPicPr>
          <p:nvPr/>
        </p:nvPicPr>
        <p:blipFill>
          <a:blip r:embed="rId5" cstate="print"/>
          <a:stretch>
            <a:fillRect/>
          </a:stretch>
        </p:blipFill>
        <p:spPr>
          <a:xfrm>
            <a:off x="0" y="1676400"/>
            <a:ext cx="9144000" cy="3581400"/>
          </a:xfrm>
          <a:prstGeom prst="rect">
            <a:avLst/>
          </a:prstGeom>
          <a:effectLst>
            <a:glow rad="139700">
              <a:srgbClr val="0889AC">
                <a:alpha val="40000"/>
              </a:srgb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ffee-tea-bible-study.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#1 You can’t believe what you don’t know..</a:t>
            </a:r>
            <a:endParaRPr lang="en-US" dirty="0"/>
          </a:p>
        </p:txBody>
      </p:sp>
      <p:sp>
        <p:nvSpPr>
          <p:cNvPr id="7" name="Content Placeholder 6"/>
          <p:cNvSpPr>
            <a:spLocks noGrp="1"/>
          </p:cNvSpPr>
          <p:nvPr>
            <p:ph idx="1"/>
          </p:nvPr>
        </p:nvSpPr>
        <p:spPr>
          <a:xfrm>
            <a:off x="152400" y="4191000"/>
            <a:ext cx="8839200" cy="2438400"/>
          </a:xfrm>
          <a:solidFill>
            <a:schemeClr val="tx1">
              <a:alpha val="55000"/>
            </a:schemeClr>
          </a:solidFill>
        </p:spPr>
        <p:txBody>
          <a:bodyPr>
            <a:normAutofit/>
          </a:bodyPr>
          <a:lstStyle/>
          <a:p>
            <a:r>
              <a:rPr lang="en-US" dirty="0" smtClean="0"/>
              <a:t>John 8:24 Therefore I said to you that you will die in your sins; for if you do not believe that I am He, you will die in your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7" descr="My People perish for lack of knowledge 02.jpg"/>
          <p:cNvPicPr>
            <a:picLocks noChangeAspect="1"/>
          </p:cNvPicPr>
          <p:nvPr/>
        </p:nvPicPr>
        <p:blipFill>
          <a:blip r:embed="rId2" cstate="print"/>
          <a:stretch>
            <a:fillRect/>
          </a:stretch>
        </p:blipFill>
        <p:spPr>
          <a:xfrm>
            <a:off x="-1" y="0"/>
            <a:ext cx="9144001" cy="6858000"/>
          </a:xfrm>
          <a:prstGeom prst="rect">
            <a:avLst/>
          </a:prstGeom>
          <a:solidFill>
            <a:schemeClr val="tx1">
              <a:alpha val="55000"/>
            </a:schemeClr>
          </a:solidFill>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#2 You can’t practice what you don’t know..</a:t>
            </a:r>
            <a:endParaRPr lang="en-US" dirty="0"/>
          </a:p>
        </p:txBody>
      </p:sp>
      <p:sp>
        <p:nvSpPr>
          <p:cNvPr id="9" name="Content Placeholder 8"/>
          <p:cNvSpPr>
            <a:spLocks noGrp="1"/>
          </p:cNvSpPr>
          <p:nvPr>
            <p:ph idx="1"/>
          </p:nvPr>
        </p:nvSpPr>
        <p:spPr>
          <a:xfrm>
            <a:off x="228600" y="3505200"/>
            <a:ext cx="8686800" cy="3001963"/>
          </a:xfrm>
          <a:solidFill>
            <a:schemeClr val="tx1">
              <a:alpha val="60000"/>
            </a:schemeClr>
          </a:solidFill>
        </p:spPr>
        <p:txBody>
          <a:bodyPr>
            <a:normAutofit/>
          </a:bodyPr>
          <a:lstStyle/>
          <a:p>
            <a:r>
              <a:rPr lang="en-US" dirty="0" smtClean="0"/>
              <a:t>Hosea 4:2  By swearing and lying, killing and stealing and committing adultery, they break all restraint, with bloodshed upon bloodshed. 3 Therefore the land will mourn…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7" descr="My People perish for lack of knowledge 02.jpg"/>
          <p:cNvPicPr>
            <a:picLocks noChangeAspect="1"/>
          </p:cNvPicPr>
          <p:nvPr/>
        </p:nvPicPr>
        <p:blipFill>
          <a:blip r:embed="rId2" cstate="print"/>
          <a:stretch>
            <a:fillRect/>
          </a:stretch>
        </p:blipFill>
        <p:spPr>
          <a:xfrm>
            <a:off x="-1" y="0"/>
            <a:ext cx="9144001" cy="6858000"/>
          </a:xfrm>
          <a:prstGeom prst="rect">
            <a:avLst/>
          </a:prstGeom>
          <a:solidFill>
            <a:schemeClr val="tx1">
              <a:alpha val="55000"/>
            </a:schemeClr>
          </a:solidFill>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#2 You can’t practice what you don’t know..</a:t>
            </a:r>
            <a:endParaRPr lang="en-US" dirty="0"/>
          </a:p>
        </p:txBody>
      </p:sp>
      <p:sp>
        <p:nvSpPr>
          <p:cNvPr id="9" name="Content Placeholder 8"/>
          <p:cNvSpPr>
            <a:spLocks noGrp="1"/>
          </p:cNvSpPr>
          <p:nvPr>
            <p:ph idx="1"/>
          </p:nvPr>
        </p:nvSpPr>
        <p:spPr>
          <a:xfrm>
            <a:off x="228600" y="3505200"/>
            <a:ext cx="8686800" cy="3001963"/>
          </a:xfrm>
          <a:solidFill>
            <a:schemeClr val="tx1">
              <a:alpha val="60000"/>
            </a:schemeClr>
          </a:solidFill>
        </p:spPr>
        <p:txBody>
          <a:bodyPr>
            <a:normAutofit/>
          </a:bodyPr>
          <a:lstStyle/>
          <a:p>
            <a:r>
              <a:rPr lang="en-US" dirty="0" smtClean="0"/>
              <a:t>John 8:31-32 Then Jesus said to those Jews who believed Him, "If you abide in My word, you are My disciples indeed.  32 And you shall know the truth, and the truth shall make you free."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visit_doctor_2.jpg"/>
          <p:cNvPicPr>
            <a:picLocks noChangeAspect="1"/>
          </p:cNvPicPr>
          <p:nvPr/>
        </p:nvPicPr>
        <p:blipFill>
          <a:blip r:embed="rId2" cstate="print"/>
          <a:srcRect l="4687"/>
          <a:stretch>
            <a:fillRect/>
          </a:stretch>
        </p:blipFill>
        <p:spPr>
          <a:xfrm>
            <a:off x="1" y="0"/>
            <a:ext cx="9158310" cy="6858000"/>
          </a:xfrm>
          <a:prstGeom prst="rect">
            <a:avLst/>
          </a:prstGeom>
        </p:spPr>
      </p:pic>
      <p:sp>
        <p:nvSpPr>
          <p:cNvPr id="4" name="Rectangle 3"/>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4724400"/>
            <a:ext cx="8229600" cy="1981200"/>
          </a:xfrm>
          <a:solidFill>
            <a:schemeClr val="tx1">
              <a:alpha val="50000"/>
            </a:schemeClr>
          </a:solidFill>
        </p:spPr>
        <p:txBody>
          <a:bodyPr>
            <a:normAutofit/>
          </a:bodyPr>
          <a:lstStyle/>
          <a:p>
            <a:r>
              <a:rPr lang="en-US" dirty="0" smtClean="0"/>
              <a:t>Afraid something is wrong, but if don’t know, won’t have to make life changes..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dissolve">
                                      <p:cBhvr>
                                        <p:cTn id="1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7" descr="My People perish for lack of knowledge 02.jpg"/>
          <p:cNvPicPr>
            <a:picLocks noChangeAspect="1"/>
          </p:cNvPicPr>
          <p:nvPr/>
        </p:nvPicPr>
        <p:blipFill>
          <a:blip r:embed="rId2" cstate="print"/>
          <a:stretch>
            <a:fillRect/>
          </a:stretch>
        </p:blipFill>
        <p:spPr>
          <a:xfrm>
            <a:off x="-1" y="0"/>
            <a:ext cx="9144001" cy="6858000"/>
          </a:xfrm>
          <a:prstGeom prst="rect">
            <a:avLst/>
          </a:prstGeom>
          <a:solidFill>
            <a:schemeClr val="tx1">
              <a:alpha val="55000"/>
            </a:schemeClr>
          </a:solidFill>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#2 You can’t practice what you don’t know..</a:t>
            </a:r>
            <a:endParaRPr lang="en-US" dirty="0"/>
          </a:p>
        </p:txBody>
      </p:sp>
      <p:sp>
        <p:nvSpPr>
          <p:cNvPr id="9" name="Content Placeholder 8"/>
          <p:cNvSpPr>
            <a:spLocks noGrp="1"/>
          </p:cNvSpPr>
          <p:nvPr>
            <p:ph idx="1"/>
          </p:nvPr>
        </p:nvSpPr>
        <p:spPr>
          <a:xfrm>
            <a:off x="228600" y="3505200"/>
            <a:ext cx="8686800" cy="3001963"/>
          </a:xfrm>
          <a:solidFill>
            <a:schemeClr val="tx1">
              <a:alpha val="60000"/>
            </a:schemeClr>
          </a:solidFill>
        </p:spPr>
        <p:txBody>
          <a:bodyPr>
            <a:normAutofit/>
          </a:bodyPr>
          <a:lstStyle/>
          <a:p>
            <a:r>
              <a:rPr lang="en-US" dirty="0" smtClean="0"/>
              <a:t>Romans 10:1-2 Brethren, my heart's desire and prayer to God for Israel is that they may be saved. 2 For I bear them witness that they have a zeal for God, but not according to knowledge.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dissolve">
                                      <p:cBhvr>
                                        <p:cTn id="7" dur="500"/>
                                        <p:tgtEl>
                                          <p:spTgt spid="9">
                                            <p:bg/>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dissolve">
                                      <p:cBhvr>
                                        <p:cTn id="1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7" descr="My People perish for lack of knowledge 02.jpg"/>
          <p:cNvPicPr>
            <a:picLocks noChangeAspect="1"/>
          </p:cNvPicPr>
          <p:nvPr/>
        </p:nvPicPr>
        <p:blipFill>
          <a:blip r:embed="rId2" cstate="print"/>
          <a:stretch>
            <a:fillRect/>
          </a:stretch>
        </p:blipFill>
        <p:spPr>
          <a:xfrm>
            <a:off x="-1" y="0"/>
            <a:ext cx="9144001" cy="6858000"/>
          </a:xfrm>
          <a:prstGeom prst="rect">
            <a:avLst/>
          </a:prstGeom>
          <a:solidFill>
            <a:schemeClr val="tx1">
              <a:alpha val="55000"/>
            </a:schemeClr>
          </a:solidFill>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#2 You can’t practice what you don’t know..</a:t>
            </a:r>
            <a:endParaRPr lang="en-US" dirty="0"/>
          </a:p>
        </p:txBody>
      </p:sp>
      <p:sp>
        <p:nvSpPr>
          <p:cNvPr id="9" name="Content Placeholder 8"/>
          <p:cNvSpPr>
            <a:spLocks noGrp="1"/>
          </p:cNvSpPr>
          <p:nvPr>
            <p:ph idx="1"/>
          </p:nvPr>
        </p:nvSpPr>
        <p:spPr>
          <a:xfrm>
            <a:off x="228600" y="2057400"/>
            <a:ext cx="8686800" cy="4449763"/>
          </a:xfrm>
          <a:solidFill>
            <a:schemeClr val="tx1">
              <a:alpha val="60000"/>
            </a:schemeClr>
          </a:solidFill>
        </p:spPr>
        <p:txBody>
          <a:bodyPr>
            <a:normAutofit fontScale="85000" lnSpcReduction="20000"/>
          </a:bodyPr>
          <a:lstStyle/>
          <a:p>
            <a:r>
              <a:rPr lang="en-US" dirty="0" smtClean="0"/>
              <a:t>1 John 5:13 These things I have written to you who believe in the name of the Son of God, that you may know that you have eternal life, and that you may continue to believe in the name of the Son of God. </a:t>
            </a:r>
          </a:p>
          <a:p>
            <a:r>
              <a:rPr lang="en-US" dirty="0" smtClean="0"/>
              <a:t>2 Peter 1:5 But also for this very reason, giving all diligence, add to your faith virtue, to virtue knowledge..</a:t>
            </a:r>
          </a:p>
          <a:p>
            <a:r>
              <a:rPr lang="en-US" dirty="0" smtClean="0"/>
              <a:t>2 Peter 3:18 but grow in the grace and knowledge of our Lord and Savior Jesus Christ.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dissolve">
                                      <p:cBhvr>
                                        <p:cTn id="7" dur="500"/>
                                        <p:tgtEl>
                                          <p:spTgt spid="9">
                                            <p:bg/>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dissolve">
                                      <p:cBhvr>
                                        <p:cTn id="11" dur="500"/>
                                        <p:tgtEl>
                                          <p:spTgt spid="9">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dissolve">
                                      <p:cBhvr>
                                        <p:cTn id="15" dur="500"/>
                                        <p:tgtEl>
                                          <p:spTgt spid="9">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dissolve">
                                      <p:cBhvr>
                                        <p:cTn id="19"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600"/>
            <a:ext cx="9144000" cy="48768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#3 You can’t teach what you don’t know..</a:t>
            </a:r>
            <a:endParaRPr lang="en-US" dirty="0"/>
          </a:p>
        </p:txBody>
      </p:sp>
      <p:pic>
        <p:nvPicPr>
          <p:cNvPr id="14" name="Content Placeholder 11" descr="bible-study1.jpg"/>
          <p:cNvPicPr>
            <a:picLocks noChangeAspect="1"/>
          </p:cNvPicPr>
          <p:nvPr/>
        </p:nvPicPr>
        <p:blipFill>
          <a:blip r:embed="rId2" cstate="print"/>
          <a:stretch>
            <a:fillRect/>
          </a:stretch>
        </p:blipFill>
        <p:spPr>
          <a:xfrm>
            <a:off x="0" y="1752600"/>
            <a:ext cx="9144000" cy="3362960"/>
          </a:xfrm>
          <a:prstGeom prst="rect">
            <a:avLst/>
          </a:prstGeom>
        </p:spPr>
      </p:pic>
      <p:sp>
        <p:nvSpPr>
          <p:cNvPr id="15" name="Rectangle 14"/>
          <p:cNvSpPr/>
          <p:nvPr/>
        </p:nvSpPr>
        <p:spPr>
          <a:xfrm>
            <a:off x="0" y="1752600"/>
            <a:ext cx="9144000" cy="3429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p:cNvSpPr>
            <a:spLocks noGrp="1"/>
          </p:cNvSpPr>
          <p:nvPr>
            <p:ph idx="1"/>
          </p:nvPr>
        </p:nvSpPr>
        <p:spPr>
          <a:xfrm>
            <a:off x="228600" y="3962400"/>
            <a:ext cx="8915400" cy="2620963"/>
          </a:xfrm>
          <a:solidFill>
            <a:schemeClr val="tx1">
              <a:alpha val="55000"/>
            </a:schemeClr>
          </a:solidFill>
        </p:spPr>
        <p:txBody>
          <a:bodyPr>
            <a:normAutofit lnSpcReduction="10000"/>
          </a:bodyPr>
          <a:lstStyle/>
          <a:p>
            <a:r>
              <a:rPr lang="en-US" dirty="0" smtClean="0"/>
              <a:t>1 Peter 3:15  But sanctify the Lord God in your hearts, and always be ready to give a defense to everyone who asks you a reason for the hope that is in you, with meekness and fear…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s Vegas.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Sharing what we know..</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11" name="Picture 10" descr="Where you belong 02.jpg"/>
          <p:cNvPicPr>
            <a:picLocks noChangeAspect="1"/>
          </p:cNvPicPr>
          <p:nvPr/>
        </p:nvPicPr>
        <p:blipFill>
          <a:blip r:embed="rId4" cstate="print">
            <a:lum bright="-70000" contrast="20000"/>
          </a:blip>
          <a:stretch>
            <a:fillRect/>
          </a:stretch>
        </p:blipFill>
        <p:spPr>
          <a:xfrm>
            <a:off x="0" y="0"/>
            <a:ext cx="9144000" cy="6858000"/>
          </a:xfrm>
          <a:prstGeom prst="rect">
            <a:avLst/>
          </a:prstGeom>
          <a:effectLst/>
        </p:spPr>
      </p:pic>
      <p:sp>
        <p:nvSpPr>
          <p:cNvPr id="6" name="Title 5"/>
          <p:cNvSpPr>
            <a:spLocks noGrp="1"/>
          </p:cNvSpPr>
          <p:nvPr>
            <p:ph type="ctrTitle"/>
          </p:nvPr>
        </p:nvSpPr>
        <p:spPr>
          <a:xfrm>
            <a:off x="228600" y="304800"/>
            <a:ext cx="8610600" cy="1371600"/>
          </a:xfrm>
        </p:spPr>
        <p:txBody>
          <a:bodyPr/>
          <a:lstStyle/>
          <a:p>
            <a:r>
              <a:rPr lang="en-US" sz="4800" dirty="0" smtClean="0"/>
              <a:t>The Necessity of Knowledge</a:t>
            </a:r>
            <a:endParaRPr lang="en-US" sz="4800" dirty="0"/>
          </a:p>
        </p:txBody>
      </p:sp>
      <p:pic>
        <p:nvPicPr>
          <p:cNvPr id="10" name="Picture 9" descr="bible-study-ex-offender.jpg"/>
          <p:cNvPicPr>
            <a:picLocks noChangeAspect="1"/>
          </p:cNvPicPr>
          <p:nvPr/>
        </p:nvPicPr>
        <p:blipFill>
          <a:blip r:embed="rId5" cstate="print"/>
          <a:stretch>
            <a:fillRect/>
          </a:stretch>
        </p:blipFill>
        <p:spPr>
          <a:xfrm>
            <a:off x="0" y="1828800"/>
            <a:ext cx="9144000" cy="3581400"/>
          </a:xfrm>
          <a:prstGeom prst="rect">
            <a:avLst/>
          </a:prstGeom>
          <a:effectLst>
            <a:glow rad="139700">
              <a:srgbClr val="0889AC">
                <a:alpha val="40000"/>
              </a:srgbClr>
            </a:glow>
          </a:effectLst>
        </p:spPr>
      </p:pic>
      <p:sp>
        <p:nvSpPr>
          <p:cNvPr id="8" name="Subtitle 8"/>
          <p:cNvSpPr txBox="1">
            <a:spLocks/>
          </p:cNvSpPr>
          <p:nvPr/>
        </p:nvSpPr>
        <p:spPr>
          <a:xfrm>
            <a:off x="304800" y="2209800"/>
            <a:ext cx="8610600" cy="3048000"/>
          </a:xfrm>
          <a:prstGeom prst="rect">
            <a:avLst/>
          </a:prstGeom>
          <a:solidFill>
            <a:schemeClr val="tx1">
              <a:alpha val="55000"/>
            </a:schemeClr>
          </a:solidFill>
        </p:spPr>
        <p:txBody>
          <a:bodyPr vert="horz" lIns="91440" tIns="45720" rIns="91440" bIns="45720" rtlCol="0">
            <a:noAutofit/>
          </a:bodyPr>
          <a:lstStyle/>
          <a:p>
            <a:r>
              <a:rPr lang="en-US" sz="4000" dirty="0" smtClean="0">
                <a:solidFill>
                  <a:schemeClr val="bg1"/>
                </a:solidFill>
                <a:latin typeface="Georgia" pitchFamily="18" charset="0"/>
              </a:rPr>
              <a:t>Ezra 7:10 For Ezra had prepared his heart to seek the Law of the Lord, and to do it, and to teach statutes and ordinances in Israel. </a:t>
            </a:r>
            <a:endParaRPr lang="en-US" sz="40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11" name="Picture 10" descr="Where you belong 02.jpg"/>
          <p:cNvPicPr>
            <a:picLocks noChangeAspect="1"/>
          </p:cNvPicPr>
          <p:nvPr/>
        </p:nvPicPr>
        <p:blipFill>
          <a:blip r:embed="rId4" cstate="print">
            <a:lum bright="-70000" contrast="20000"/>
          </a:blip>
          <a:stretch>
            <a:fillRect/>
          </a:stretch>
        </p:blipFill>
        <p:spPr>
          <a:xfrm>
            <a:off x="0" y="0"/>
            <a:ext cx="9144000" cy="6858000"/>
          </a:xfrm>
          <a:prstGeom prst="rect">
            <a:avLst/>
          </a:prstGeom>
          <a:effectLst/>
        </p:spPr>
      </p:pic>
      <p:sp>
        <p:nvSpPr>
          <p:cNvPr id="6" name="Title 5"/>
          <p:cNvSpPr>
            <a:spLocks noGrp="1"/>
          </p:cNvSpPr>
          <p:nvPr>
            <p:ph type="ctrTitle"/>
          </p:nvPr>
        </p:nvSpPr>
        <p:spPr>
          <a:xfrm>
            <a:off x="228600" y="304800"/>
            <a:ext cx="8610600" cy="1371600"/>
          </a:xfrm>
        </p:spPr>
        <p:txBody>
          <a:bodyPr/>
          <a:lstStyle/>
          <a:p>
            <a:r>
              <a:rPr lang="en-US" dirty="0" smtClean="0"/>
              <a:t>For Lack of </a:t>
            </a:r>
            <a:r>
              <a:rPr lang="en-US" dirty="0" smtClean="0"/>
              <a:t>Knowledge</a:t>
            </a:r>
            <a:endParaRPr lang="en-US" dirty="0"/>
          </a:p>
        </p:txBody>
      </p:sp>
      <p:sp>
        <p:nvSpPr>
          <p:cNvPr id="9" name="Subtitle 8"/>
          <p:cNvSpPr>
            <a:spLocks noGrp="1"/>
          </p:cNvSpPr>
          <p:nvPr>
            <p:ph type="subTitle" idx="1"/>
          </p:nvPr>
        </p:nvSpPr>
        <p:spPr>
          <a:xfrm>
            <a:off x="1371600" y="5486400"/>
            <a:ext cx="6400800" cy="990600"/>
          </a:xfrm>
        </p:spPr>
        <p:txBody>
          <a:bodyPr>
            <a:normAutofit/>
          </a:bodyPr>
          <a:lstStyle/>
          <a:p>
            <a:r>
              <a:rPr lang="en-US" sz="4400" dirty="0" smtClean="0"/>
              <a:t>Hosea 4:1-6</a:t>
            </a:r>
            <a:endParaRPr lang="en-US" sz="4400" dirty="0"/>
          </a:p>
        </p:txBody>
      </p:sp>
      <p:pic>
        <p:nvPicPr>
          <p:cNvPr id="10" name="Picture 9" descr="bible-study-ex-offender.jpg"/>
          <p:cNvPicPr>
            <a:picLocks noChangeAspect="1"/>
          </p:cNvPicPr>
          <p:nvPr/>
        </p:nvPicPr>
        <p:blipFill>
          <a:blip r:embed="rId5" cstate="print"/>
          <a:stretch>
            <a:fillRect/>
          </a:stretch>
        </p:blipFill>
        <p:spPr>
          <a:xfrm>
            <a:off x="0" y="1676400"/>
            <a:ext cx="9144000" cy="3581400"/>
          </a:xfrm>
          <a:prstGeom prst="rect">
            <a:avLst/>
          </a:prstGeom>
          <a:effectLst>
            <a:glow rad="139700">
              <a:srgbClr val="0889AC">
                <a:alpha val="40000"/>
              </a:srgbClr>
            </a:glow>
          </a:effectLst>
        </p:spPr>
      </p:pic>
      <p:sp>
        <p:nvSpPr>
          <p:cNvPr id="8" name="Subtitle 8"/>
          <p:cNvSpPr txBox="1">
            <a:spLocks/>
          </p:cNvSpPr>
          <p:nvPr/>
        </p:nvSpPr>
        <p:spPr>
          <a:xfrm>
            <a:off x="304800" y="2133600"/>
            <a:ext cx="8610600" cy="2514600"/>
          </a:xfrm>
          <a:prstGeom prst="rect">
            <a:avLst/>
          </a:prstGeom>
          <a:solidFill>
            <a:schemeClr val="tx1">
              <a:alpha val="55000"/>
            </a:schemeClr>
          </a:solidFill>
        </p:spPr>
        <p:txBody>
          <a:bodyPr vert="horz" lIns="91440" tIns="45720" rIns="91440" bIns="45720" rtlCol="0">
            <a:noAutofit/>
          </a:bodyPr>
          <a:lstStyle/>
          <a:p>
            <a:r>
              <a:rPr lang="en-US" sz="3600" dirty="0" smtClean="0">
                <a:solidFill>
                  <a:schemeClr val="bg1"/>
                </a:solidFill>
                <a:latin typeface="Georgia" pitchFamily="18" charset="0"/>
              </a:rPr>
              <a:t>Ezra 7:10 For Ezra had prepared his heart to seek the Law of the Lord, and to do it, and to teach statutes and ordinances in Israel. </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sea banner Amazing Love.jpg"/>
          <p:cNvPicPr>
            <a:picLocks noChangeAspect="1"/>
          </p:cNvPicPr>
          <p:nvPr/>
        </p:nvPicPr>
        <p:blipFill>
          <a:blip r:embed="rId2" cstate="print"/>
          <a:srcRect l="11291" r="37261"/>
          <a:stretch>
            <a:fillRect/>
          </a:stretch>
        </p:blipFill>
        <p:spPr>
          <a:xfrm>
            <a:off x="4439791" y="1676400"/>
            <a:ext cx="4704209" cy="2743200"/>
          </a:xfrm>
          <a:prstGeom prst="rect">
            <a:avLst/>
          </a:prstGeom>
        </p:spPr>
      </p:pic>
      <p:pic>
        <p:nvPicPr>
          <p:cNvPr id="5" name="Picture 4" descr="Hosea.jpg"/>
          <p:cNvPicPr>
            <a:picLocks noChangeAspect="1"/>
          </p:cNvPicPr>
          <p:nvPr/>
        </p:nvPicPr>
        <p:blipFill>
          <a:blip r:embed="rId3" cstate="print">
            <a:lum bright="-5000" contrast="10000"/>
          </a:blip>
          <a:srcRect l="40800" t="25532" r="9600" b="10213"/>
          <a:stretch>
            <a:fillRect/>
          </a:stretch>
        </p:blipFill>
        <p:spPr>
          <a:xfrm>
            <a:off x="0" y="1676400"/>
            <a:ext cx="4535424" cy="2761441"/>
          </a:xfrm>
          <a:prstGeom prst="rect">
            <a:avLst/>
          </a:prstGeom>
        </p:spPr>
      </p:pic>
      <p:sp>
        <p:nvSpPr>
          <p:cNvPr id="6" name="Title 5"/>
          <p:cNvSpPr>
            <a:spLocks noGrp="1"/>
          </p:cNvSpPr>
          <p:nvPr>
            <p:ph type="title"/>
          </p:nvPr>
        </p:nvSpPr>
        <p:spPr>
          <a:xfrm>
            <a:off x="381000" y="304800"/>
            <a:ext cx="6858000" cy="1143000"/>
          </a:xfrm>
        </p:spPr>
        <p:txBody>
          <a:bodyPr>
            <a:normAutofit/>
          </a:bodyPr>
          <a:lstStyle/>
          <a:p>
            <a:r>
              <a:rPr lang="en-US" dirty="0" smtClean="0"/>
              <a:t>Prophets of Israel..</a:t>
            </a:r>
            <a:endParaRPr lang="en-US" dirty="0"/>
          </a:p>
        </p:txBody>
      </p:sp>
      <p:sp>
        <p:nvSpPr>
          <p:cNvPr id="7" name="Content Placeholder 6"/>
          <p:cNvSpPr>
            <a:spLocks noGrp="1"/>
          </p:cNvSpPr>
          <p:nvPr>
            <p:ph idx="1"/>
          </p:nvPr>
        </p:nvSpPr>
        <p:spPr>
          <a:xfrm>
            <a:off x="457200" y="4724400"/>
            <a:ext cx="8229600" cy="1828800"/>
          </a:xfrm>
        </p:spPr>
        <p:txBody>
          <a:bodyPr>
            <a:normAutofit lnSpcReduction="10000"/>
          </a:bodyPr>
          <a:lstStyle/>
          <a:p>
            <a:r>
              <a:rPr lang="en-US" sz="4400" dirty="0" smtClean="0"/>
              <a:t>Hosea … “harlotry of Israel”</a:t>
            </a:r>
          </a:p>
          <a:p>
            <a:pPr lvl="1"/>
            <a:r>
              <a:rPr lang="en-US" sz="3200" dirty="0" smtClean="0"/>
              <a:t>Symbolized in his marriage..</a:t>
            </a:r>
          </a:p>
          <a:p>
            <a:pPr lvl="1"/>
            <a:r>
              <a:rPr lang="en-US" sz="3200" dirty="0" smtClean="0"/>
              <a:t>Israel on a path of judgment..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sea banner Amazing Love.jpg"/>
          <p:cNvPicPr>
            <a:picLocks noChangeAspect="1"/>
          </p:cNvPicPr>
          <p:nvPr/>
        </p:nvPicPr>
        <p:blipFill>
          <a:blip r:embed="rId2" cstate="print"/>
          <a:srcRect l="11291" r="37261"/>
          <a:stretch>
            <a:fillRect/>
          </a:stretch>
        </p:blipFill>
        <p:spPr>
          <a:xfrm>
            <a:off x="4439791" y="1676400"/>
            <a:ext cx="4704209" cy="2743200"/>
          </a:xfrm>
          <a:prstGeom prst="rect">
            <a:avLst/>
          </a:prstGeom>
        </p:spPr>
      </p:pic>
      <p:pic>
        <p:nvPicPr>
          <p:cNvPr id="5" name="Picture 4" descr="Hosea.jpg"/>
          <p:cNvPicPr>
            <a:picLocks noChangeAspect="1"/>
          </p:cNvPicPr>
          <p:nvPr/>
        </p:nvPicPr>
        <p:blipFill>
          <a:blip r:embed="rId3" cstate="print">
            <a:lum bright="-5000" contrast="10000"/>
          </a:blip>
          <a:srcRect l="40800" t="25532" r="9600" b="10213"/>
          <a:stretch>
            <a:fillRect/>
          </a:stretch>
        </p:blipFill>
        <p:spPr>
          <a:xfrm>
            <a:off x="0" y="1676400"/>
            <a:ext cx="4535424" cy="2761441"/>
          </a:xfrm>
          <a:prstGeom prst="rect">
            <a:avLst/>
          </a:prstGeom>
        </p:spPr>
      </p:pic>
      <p:sp>
        <p:nvSpPr>
          <p:cNvPr id="6" name="Title 5"/>
          <p:cNvSpPr>
            <a:spLocks noGrp="1"/>
          </p:cNvSpPr>
          <p:nvPr>
            <p:ph type="title"/>
          </p:nvPr>
        </p:nvSpPr>
        <p:spPr>
          <a:xfrm>
            <a:off x="381000" y="304800"/>
            <a:ext cx="6858000" cy="1143000"/>
          </a:xfrm>
        </p:spPr>
        <p:txBody>
          <a:bodyPr>
            <a:normAutofit/>
          </a:bodyPr>
          <a:lstStyle/>
          <a:p>
            <a:r>
              <a:rPr lang="en-US" dirty="0" smtClean="0"/>
              <a:t>Cause of their destruction..</a:t>
            </a:r>
            <a:endParaRPr lang="en-US" dirty="0"/>
          </a:p>
        </p:txBody>
      </p:sp>
      <p:sp>
        <p:nvSpPr>
          <p:cNvPr id="8" name="Rectangle 7"/>
          <p:cNvSpPr/>
          <p:nvPr/>
        </p:nvSpPr>
        <p:spPr>
          <a:xfrm>
            <a:off x="0" y="1676400"/>
            <a:ext cx="9144000" cy="2819400"/>
          </a:xfrm>
          <a:prstGeom prst="rect">
            <a:avLst/>
          </a:prstGeom>
          <a:solidFill>
            <a:schemeClr val="tx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2057400"/>
            <a:ext cx="8229600" cy="4495800"/>
          </a:xfrm>
        </p:spPr>
        <p:txBody>
          <a:bodyPr>
            <a:normAutofit/>
          </a:bodyPr>
          <a:lstStyle/>
          <a:p>
            <a:r>
              <a:rPr lang="en-US" dirty="0" smtClean="0"/>
              <a:t>Hosea 4:6  My people are destroyed for lack of knowledge…</a:t>
            </a:r>
          </a:p>
          <a:p>
            <a:r>
              <a:rPr lang="en-US" dirty="0" smtClean="0"/>
              <a:t>4:1 There is no truth or mercy or knowledge of God in the land…</a:t>
            </a:r>
          </a:p>
          <a:p>
            <a:r>
              <a:rPr lang="en-US" dirty="0" smtClean="0"/>
              <a:t>4:6b  .. because you have rejected knowledge, I also will reject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piritual gifts.jpg"/>
          <p:cNvPicPr>
            <a:picLocks noChangeAspect="1"/>
          </p:cNvPicPr>
          <p:nvPr/>
        </p:nvPicPr>
        <p:blipFill>
          <a:blip r:embed="rId2" cstate="print">
            <a:lum bright="-5000" contrast="10000"/>
          </a:blip>
          <a:stretch>
            <a:fillRect/>
          </a:stretch>
        </p:blipFill>
        <p:spPr>
          <a:xfrm>
            <a:off x="0" y="1752601"/>
            <a:ext cx="9144000" cy="2743199"/>
          </a:xfrm>
          <a:prstGeom prst="rect">
            <a:avLst/>
          </a:prstGeom>
        </p:spPr>
      </p:pic>
      <p:sp>
        <p:nvSpPr>
          <p:cNvPr id="5" name="Title 4"/>
          <p:cNvSpPr>
            <a:spLocks noGrp="1"/>
          </p:cNvSpPr>
          <p:nvPr>
            <p:ph type="title"/>
          </p:nvPr>
        </p:nvSpPr>
        <p:spPr/>
        <p:txBody>
          <a:bodyPr/>
          <a:lstStyle/>
          <a:p>
            <a:r>
              <a:rPr lang="en-US" dirty="0" smtClean="0"/>
              <a:t>Spiritual gifts in NT..</a:t>
            </a:r>
            <a:endParaRPr lang="en-US" dirty="0"/>
          </a:p>
        </p:txBody>
      </p:sp>
      <p:sp>
        <p:nvSpPr>
          <p:cNvPr id="6" name="Content Placeholder 5"/>
          <p:cNvSpPr>
            <a:spLocks noGrp="1"/>
          </p:cNvSpPr>
          <p:nvPr>
            <p:ph idx="1"/>
          </p:nvPr>
        </p:nvSpPr>
        <p:spPr>
          <a:xfrm>
            <a:off x="228600" y="4724400"/>
            <a:ext cx="8686800" cy="1981200"/>
          </a:xfrm>
        </p:spPr>
        <p:txBody>
          <a:bodyPr>
            <a:normAutofit fontScale="92500"/>
          </a:bodyPr>
          <a:lstStyle/>
          <a:p>
            <a:r>
              <a:rPr lang="en-US" dirty="0" smtClean="0"/>
              <a:t>1 </a:t>
            </a:r>
            <a:r>
              <a:rPr lang="en-US" dirty="0" err="1" smtClean="0"/>
              <a:t>Cor</a:t>
            </a:r>
            <a:r>
              <a:rPr lang="en-US" dirty="0" smtClean="0"/>
              <a:t> 12:8  for to one is given the word of wisdom through the Spirit, to another the word of knowledge through the same Spirit, </a:t>
            </a:r>
            <a:endParaRPr lang="en-US" dirty="0"/>
          </a:p>
        </p:txBody>
      </p:sp>
      <p:sp>
        <p:nvSpPr>
          <p:cNvPr id="7" name="Rectangle 6"/>
          <p:cNvSpPr/>
          <p:nvPr/>
        </p:nvSpPr>
        <p:spPr>
          <a:xfrm>
            <a:off x="0" y="1752600"/>
            <a:ext cx="9144000" cy="2743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ift of knowledge 02.jpg"/>
          <p:cNvPicPr>
            <a:picLocks noChangeAspect="1"/>
          </p:cNvPicPr>
          <p:nvPr/>
        </p:nvPicPr>
        <p:blipFill>
          <a:blip r:embed="rId3" cstate="print"/>
          <a:stretch>
            <a:fillRect/>
          </a:stretch>
        </p:blipFill>
        <p:spPr>
          <a:xfrm>
            <a:off x="0" y="1752600"/>
            <a:ext cx="4572000" cy="2743200"/>
          </a:xfrm>
          <a:prstGeom prst="rect">
            <a:avLst/>
          </a:prstGeom>
        </p:spPr>
      </p:pic>
      <p:pic>
        <p:nvPicPr>
          <p:cNvPr id="11" name="Picture 10" descr="bible-study_std_t_nv.jpg"/>
          <p:cNvPicPr>
            <a:picLocks noChangeAspect="1"/>
          </p:cNvPicPr>
          <p:nvPr/>
        </p:nvPicPr>
        <p:blipFill>
          <a:blip r:embed="rId4" cstate="print"/>
          <a:stretch>
            <a:fillRect/>
          </a:stretch>
        </p:blipFill>
        <p:spPr>
          <a:xfrm>
            <a:off x="4589080" y="1752600"/>
            <a:ext cx="4554920" cy="274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par>
                                <p:cTn id="13" presetID="9"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Study.jpg"/>
          <p:cNvPicPr>
            <a:picLocks noChangeAspect="1"/>
          </p:cNvPicPr>
          <p:nvPr/>
        </p:nvPicPr>
        <p:blipFill>
          <a:blip r:embed="rId2" cstate="print">
            <a:lum bright="-8000" contrast="10000"/>
          </a:blip>
          <a:stretch>
            <a:fillRect/>
          </a:stretch>
        </p:blipFill>
        <p:spPr>
          <a:xfrm>
            <a:off x="0" y="1981200"/>
            <a:ext cx="9144000" cy="2743200"/>
          </a:xfrm>
          <a:prstGeom prst="rect">
            <a:avLst/>
          </a:prstGeom>
        </p:spPr>
      </p:pic>
      <p:sp>
        <p:nvSpPr>
          <p:cNvPr id="5" name="Title 4"/>
          <p:cNvSpPr>
            <a:spLocks noGrp="1"/>
          </p:cNvSpPr>
          <p:nvPr>
            <p:ph type="title"/>
          </p:nvPr>
        </p:nvSpPr>
        <p:spPr/>
        <p:txBody>
          <a:bodyPr/>
          <a:lstStyle/>
          <a:p>
            <a:r>
              <a:rPr lang="en-US" dirty="0" smtClean="0"/>
              <a:t>Same danger today..</a:t>
            </a:r>
            <a:endParaRPr lang="en-US" dirty="0"/>
          </a:p>
        </p:txBody>
      </p:sp>
      <p:sp>
        <p:nvSpPr>
          <p:cNvPr id="6" name="Content Placeholder 5"/>
          <p:cNvSpPr>
            <a:spLocks noGrp="1"/>
          </p:cNvSpPr>
          <p:nvPr>
            <p:ph idx="1"/>
          </p:nvPr>
        </p:nvSpPr>
        <p:spPr>
          <a:xfrm>
            <a:off x="457200" y="4953000"/>
            <a:ext cx="8229600" cy="1524000"/>
          </a:xfrm>
        </p:spPr>
        <p:txBody>
          <a:bodyPr>
            <a:normAutofit/>
          </a:bodyPr>
          <a:lstStyle/>
          <a:p>
            <a:r>
              <a:rPr lang="en-US" sz="4000" dirty="0" smtClean="0"/>
              <a:t>God’s people perishing eternally … for lack of knowledge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ffee-tea-bible-study.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#1 You can’t believe what you don’t know..</a:t>
            </a:r>
            <a:endParaRPr lang="en-US" dirty="0"/>
          </a:p>
        </p:txBody>
      </p:sp>
      <p:sp>
        <p:nvSpPr>
          <p:cNvPr id="7" name="Content Placeholder 6"/>
          <p:cNvSpPr>
            <a:spLocks noGrp="1"/>
          </p:cNvSpPr>
          <p:nvPr>
            <p:ph idx="1"/>
          </p:nvPr>
        </p:nvSpPr>
        <p:spPr>
          <a:xfrm>
            <a:off x="152400" y="4191000"/>
            <a:ext cx="8839200" cy="2438400"/>
          </a:xfrm>
          <a:solidFill>
            <a:schemeClr val="tx1">
              <a:alpha val="55000"/>
            </a:schemeClr>
          </a:solidFill>
        </p:spPr>
        <p:txBody>
          <a:bodyPr>
            <a:normAutofit/>
          </a:bodyPr>
          <a:lstStyle/>
          <a:p>
            <a:r>
              <a:rPr lang="en-US" dirty="0" smtClean="0"/>
              <a:t>Hosea 4:1 the Lord has a controversy against the inhabitants of the land: "There is no truth or mercy or knowledge of God in the land.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ffee-tea-bible-study.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#1 You can’t believe what you don’t know..</a:t>
            </a:r>
            <a:endParaRPr lang="en-US" dirty="0"/>
          </a:p>
        </p:txBody>
      </p:sp>
      <p:sp>
        <p:nvSpPr>
          <p:cNvPr id="7" name="Content Placeholder 6"/>
          <p:cNvSpPr>
            <a:spLocks noGrp="1"/>
          </p:cNvSpPr>
          <p:nvPr>
            <p:ph idx="1"/>
          </p:nvPr>
        </p:nvSpPr>
        <p:spPr>
          <a:xfrm>
            <a:off x="152400" y="4191000"/>
            <a:ext cx="8839200" cy="2438400"/>
          </a:xfrm>
          <a:solidFill>
            <a:schemeClr val="tx1">
              <a:alpha val="55000"/>
            </a:schemeClr>
          </a:solidFill>
        </p:spPr>
        <p:txBody>
          <a:bodyPr>
            <a:normAutofit/>
          </a:bodyPr>
          <a:lstStyle/>
          <a:p>
            <a:r>
              <a:rPr lang="en-US" dirty="0" smtClean="0"/>
              <a:t>2 Timothy 1:8-13 … for I know whom I have believed and am persuaded that He is able to keep what I have committed to Him until that Day.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ffee-tea-bible-study.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5562600" cy="1371600"/>
          </a:xfrm>
          <a:solidFill>
            <a:schemeClr val="tx1">
              <a:alpha val="60000"/>
            </a:schemeClr>
          </a:solidFill>
        </p:spPr>
        <p:txBody>
          <a:bodyPr>
            <a:normAutofit fontScale="90000"/>
          </a:bodyPr>
          <a:lstStyle/>
          <a:p>
            <a:r>
              <a:rPr lang="en-US" dirty="0" smtClean="0"/>
              <a:t>#1 You can’t believe what you don’t know..</a:t>
            </a:r>
            <a:endParaRPr lang="en-US" dirty="0"/>
          </a:p>
        </p:txBody>
      </p:sp>
      <p:pic>
        <p:nvPicPr>
          <p:cNvPr id="10" name="Content Placeholder 7" descr="be-still-meme.jpg"/>
          <p:cNvPicPr>
            <a:picLocks noChangeAspect="1"/>
          </p:cNvPicPr>
          <p:nvPr/>
        </p:nvPicPr>
        <p:blipFill>
          <a:blip r:embed="rId3" cstate="print"/>
          <a:stretch>
            <a:fillRect/>
          </a:stretch>
        </p:blipFill>
        <p:spPr>
          <a:xfrm>
            <a:off x="0" y="-25029"/>
            <a:ext cx="9144000" cy="6883029"/>
          </a:xfrm>
          <a:prstGeom prst="rect">
            <a:avLst/>
          </a:prstGeom>
          <a:solidFill>
            <a:schemeClr val="tx1">
              <a:alpha val="55000"/>
            </a:schemeClr>
          </a:solid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b-19-25.jpg"/>
          <p:cNvPicPr>
            <a:picLocks noChangeAspect="1"/>
          </p:cNvPicPr>
          <p:nvPr/>
        </p:nvPicPr>
        <p:blipFill>
          <a:blip r:embed="rId2" cstate="print">
            <a:lum bright="-5000" contrast="10000"/>
          </a:blip>
          <a:srcRect l="5891" r="3927" b="6000"/>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2978</TotalTime>
  <Words>638</Words>
  <Application>Microsoft Office PowerPoint</Application>
  <PresentationFormat>On-screen Show (4:3)</PresentationFormat>
  <Paragraphs>43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For Lack of Knowledge</vt:lpstr>
      <vt:lpstr>Prophets of Israel..</vt:lpstr>
      <vt:lpstr>Cause of their destruction..</vt:lpstr>
      <vt:lpstr>Spiritual gifts in NT..</vt:lpstr>
      <vt:lpstr>Same danger today..</vt:lpstr>
      <vt:lpstr>#1 You can’t believe what you don’t know..</vt:lpstr>
      <vt:lpstr>#1 You can’t believe what you don’t know..</vt:lpstr>
      <vt:lpstr>#1 You can’t believe what you don’t know..</vt:lpstr>
      <vt:lpstr>Slide 9</vt:lpstr>
      <vt:lpstr>#1 You can’t believe what you don’t know..</vt:lpstr>
      <vt:lpstr>#2 You can’t practice what you don’t know..</vt:lpstr>
      <vt:lpstr>#2 You can’t practice what you don’t know..</vt:lpstr>
      <vt:lpstr>Slide 13</vt:lpstr>
      <vt:lpstr>#2 You can’t practice what you don’t know..</vt:lpstr>
      <vt:lpstr>#2 You can’t practice what you don’t know..</vt:lpstr>
      <vt:lpstr>#3 You can’t teach what you don’t know..</vt:lpstr>
      <vt:lpstr>Sharing what we know..</vt:lpstr>
      <vt:lpstr>The Necessity of Knowledge</vt:lpstr>
      <vt:lpstr>For Lack of Knowledge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290</cp:revision>
  <dcterms:created xsi:type="dcterms:W3CDTF">2011-02-15T07:29:10Z</dcterms:created>
  <dcterms:modified xsi:type="dcterms:W3CDTF">2015-02-22T00:13:02Z</dcterms:modified>
</cp:coreProperties>
</file>